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77" r:id="rId5"/>
    <p:sldId id="740" r:id="rId6"/>
    <p:sldId id="778" r:id="rId7"/>
    <p:sldId id="308" r:id="rId8"/>
    <p:sldId id="787" r:id="rId9"/>
    <p:sldId id="788" r:id="rId10"/>
    <p:sldId id="265" r:id="rId11"/>
    <p:sldId id="783" r:id="rId12"/>
    <p:sldId id="784" r:id="rId13"/>
    <p:sldId id="297" r:id="rId14"/>
    <p:sldId id="743" r:id="rId15"/>
    <p:sldId id="268" r:id="rId16"/>
    <p:sldId id="744" r:id="rId17"/>
    <p:sldId id="395" r:id="rId18"/>
    <p:sldId id="312" r:id="rId19"/>
    <p:sldId id="335" r:id="rId20"/>
    <p:sldId id="313" r:id="rId21"/>
    <p:sldId id="315" r:id="rId22"/>
    <p:sldId id="316" r:id="rId23"/>
    <p:sldId id="317" r:id="rId24"/>
    <p:sldId id="314" r:id="rId25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B8AE12-6C97-40B3-86A4-36F30736D3F5}" v="351" dt="2024-08-27T22:49:50.9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94" autoAdjust="0"/>
    <p:restoredTop sz="93423" autoAdjust="0"/>
  </p:normalViewPr>
  <p:slideViewPr>
    <p:cSldViewPr snapToGrid="0">
      <p:cViewPr varScale="1">
        <p:scale>
          <a:sx n="74" d="100"/>
          <a:sy n="74" d="100"/>
        </p:scale>
        <p:origin x="83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Posner" userId="e401e998-08f8-4c5f-9c96-07aa887ae3c8" providerId="ADAL" clId="{D7B8AE12-6C97-40B3-86A4-36F30736D3F5}"/>
    <pc:docChg chg="custSel addSld delSld modSld sldOrd modNotesMaster modHandout">
      <pc:chgData name="Michael Posner" userId="e401e998-08f8-4c5f-9c96-07aa887ae3c8" providerId="ADAL" clId="{D7B8AE12-6C97-40B3-86A4-36F30736D3F5}" dt="2024-08-27T22:49:50.976" v="431" actId="20577"/>
      <pc:docMkLst>
        <pc:docMk/>
      </pc:docMkLst>
      <pc:sldChg chg="modSp mod modAnim">
        <pc:chgData name="Michael Posner" userId="e401e998-08f8-4c5f-9c96-07aa887ae3c8" providerId="ADAL" clId="{D7B8AE12-6C97-40B3-86A4-36F30736D3F5}" dt="2024-08-27T22:49:50.976" v="431" actId="20577"/>
        <pc:sldMkLst>
          <pc:docMk/>
          <pc:sldMk cId="0" sldId="265"/>
        </pc:sldMkLst>
        <pc:spChg chg="mod">
          <ac:chgData name="Michael Posner" userId="e401e998-08f8-4c5f-9c96-07aa887ae3c8" providerId="ADAL" clId="{D7B8AE12-6C97-40B3-86A4-36F30736D3F5}" dt="2024-08-27T19:21:54.010" v="131" actId="207"/>
          <ac:spMkLst>
            <pc:docMk/>
            <pc:sldMk cId="0" sldId="265"/>
            <ac:spMk id="15362" creationId="{00000000-0000-0000-0000-000000000000}"/>
          </ac:spMkLst>
        </pc:spChg>
        <pc:spChg chg="mod">
          <ac:chgData name="Michael Posner" userId="e401e998-08f8-4c5f-9c96-07aa887ae3c8" providerId="ADAL" clId="{D7B8AE12-6C97-40B3-86A4-36F30736D3F5}" dt="2024-08-27T22:49:50.976" v="431" actId="20577"/>
          <ac:spMkLst>
            <pc:docMk/>
            <pc:sldMk cId="0" sldId="265"/>
            <ac:spMk id="15363" creationId="{00000000-0000-0000-0000-000000000000}"/>
          </ac:spMkLst>
        </pc:spChg>
      </pc:sldChg>
      <pc:sldChg chg="modSp add mod modNotes">
        <pc:chgData name="Michael Posner" userId="e401e998-08f8-4c5f-9c96-07aa887ae3c8" providerId="ADAL" clId="{D7B8AE12-6C97-40B3-86A4-36F30736D3F5}" dt="2024-08-27T21:32:02.365" v="428"/>
        <pc:sldMkLst>
          <pc:docMk/>
          <pc:sldMk cId="0" sldId="268"/>
        </pc:sldMkLst>
        <pc:spChg chg="mod">
          <ac:chgData name="Michael Posner" userId="e401e998-08f8-4c5f-9c96-07aa887ae3c8" providerId="ADAL" clId="{D7B8AE12-6C97-40B3-86A4-36F30736D3F5}" dt="2024-08-27T19:31:54.829" v="420" actId="207"/>
          <ac:spMkLst>
            <pc:docMk/>
            <pc:sldMk cId="0" sldId="268"/>
            <ac:spMk id="175" creationId="{00000000-0000-0000-0000-000000000000}"/>
          </ac:spMkLst>
        </pc:spChg>
      </pc:sldChg>
      <pc:sldChg chg="modSp mod">
        <pc:chgData name="Michael Posner" userId="e401e998-08f8-4c5f-9c96-07aa887ae3c8" providerId="ADAL" clId="{D7B8AE12-6C97-40B3-86A4-36F30736D3F5}" dt="2024-08-27T19:15:59.652" v="2" actId="1076"/>
        <pc:sldMkLst>
          <pc:docMk/>
          <pc:sldMk cId="3345333437" sldId="277"/>
        </pc:sldMkLst>
        <pc:spChg chg="mod">
          <ac:chgData name="Michael Posner" userId="e401e998-08f8-4c5f-9c96-07aa887ae3c8" providerId="ADAL" clId="{D7B8AE12-6C97-40B3-86A4-36F30736D3F5}" dt="2024-08-27T19:15:59.652" v="2" actId="1076"/>
          <ac:spMkLst>
            <pc:docMk/>
            <pc:sldMk cId="3345333437" sldId="277"/>
            <ac:spMk id="4" creationId="{00000000-0000-0000-0000-000000000000}"/>
          </ac:spMkLst>
        </pc:spChg>
      </pc:sldChg>
      <pc:sldChg chg="modSp add mod ord">
        <pc:chgData name="Michael Posner" userId="e401e998-08f8-4c5f-9c96-07aa887ae3c8" providerId="ADAL" clId="{D7B8AE12-6C97-40B3-86A4-36F30736D3F5}" dt="2024-08-27T19:31:35.906" v="417" actId="207"/>
        <pc:sldMkLst>
          <pc:docMk/>
          <pc:sldMk cId="2916554228" sldId="297"/>
        </pc:sldMkLst>
        <pc:spChg chg="mod">
          <ac:chgData name="Michael Posner" userId="e401e998-08f8-4c5f-9c96-07aa887ae3c8" providerId="ADAL" clId="{D7B8AE12-6C97-40B3-86A4-36F30736D3F5}" dt="2024-08-27T19:31:31.041" v="416" actId="207"/>
          <ac:spMkLst>
            <pc:docMk/>
            <pc:sldMk cId="2916554228" sldId="297"/>
            <ac:spMk id="2" creationId="{00000000-0000-0000-0000-000000000000}"/>
          </ac:spMkLst>
        </pc:spChg>
        <pc:spChg chg="mod">
          <ac:chgData name="Michael Posner" userId="e401e998-08f8-4c5f-9c96-07aa887ae3c8" providerId="ADAL" clId="{D7B8AE12-6C97-40B3-86A4-36F30736D3F5}" dt="2024-08-27T19:31:35.906" v="417" actId="207"/>
          <ac:spMkLst>
            <pc:docMk/>
            <pc:sldMk cId="2916554228" sldId="297"/>
            <ac:spMk id="4" creationId="{00000000-0000-0000-0000-000000000000}"/>
          </ac:spMkLst>
        </pc:spChg>
      </pc:sldChg>
      <pc:sldChg chg="del">
        <pc:chgData name="Michael Posner" userId="e401e998-08f8-4c5f-9c96-07aa887ae3c8" providerId="ADAL" clId="{D7B8AE12-6C97-40B3-86A4-36F30736D3F5}" dt="2024-08-27T19:29:10.607" v="409" actId="47"/>
        <pc:sldMkLst>
          <pc:docMk/>
          <pc:sldMk cId="4264668612" sldId="300"/>
        </pc:sldMkLst>
      </pc:sldChg>
      <pc:sldChg chg="del">
        <pc:chgData name="Michael Posner" userId="e401e998-08f8-4c5f-9c96-07aa887ae3c8" providerId="ADAL" clId="{D7B8AE12-6C97-40B3-86A4-36F30736D3F5}" dt="2024-08-27T19:29:10.607" v="409" actId="47"/>
        <pc:sldMkLst>
          <pc:docMk/>
          <pc:sldMk cId="2606580478" sldId="302"/>
        </pc:sldMkLst>
      </pc:sldChg>
      <pc:sldChg chg="modSp mod modAnim">
        <pc:chgData name="Michael Posner" userId="e401e998-08f8-4c5f-9c96-07aa887ae3c8" providerId="ADAL" clId="{D7B8AE12-6C97-40B3-86A4-36F30736D3F5}" dt="2024-08-27T19:19:45.383" v="56" actId="207"/>
        <pc:sldMkLst>
          <pc:docMk/>
          <pc:sldMk cId="2915683385" sldId="308"/>
        </pc:sldMkLst>
        <pc:spChg chg="mod">
          <ac:chgData name="Michael Posner" userId="e401e998-08f8-4c5f-9c96-07aa887ae3c8" providerId="ADAL" clId="{D7B8AE12-6C97-40B3-86A4-36F30736D3F5}" dt="2024-08-27T19:19:45.383" v="56" actId="207"/>
          <ac:spMkLst>
            <pc:docMk/>
            <pc:sldMk cId="2915683385" sldId="308"/>
            <ac:spMk id="2" creationId="{00000000-0000-0000-0000-000000000000}"/>
          </ac:spMkLst>
        </pc:spChg>
        <pc:spChg chg="mod">
          <ac:chgData name="Michael Posner" userId="e401e998-08f8-4c5f-9c96-07aa887ae3c8" providerId="ADAL" clId="{D7B8AE12-6C97-40B3-86A4-36F30736D3F5}" dt="2024-08-27T19:18:44.934" v="50" actId="20577"/>
          <ac:spMkLst>
            <pc:docMk/>
            <pc:sldMk cId="2915683385" sldId="308"/>
            <ac:spMk id="3" creationId="{00000000-0000-0000-0000-000000000000}"/>
          </ac:spMkLst>
        </pc:spChg>
      </pc:sldChg>
      <pc:sldChg chg="del">
        <pc:chgData name="Michael Posner" userId="e401e998-08f8-4c5f-9c96-07aa887ae3c8" providerId="ADAL" clId="{D7B8AE12-6C97-40B3-86A4-36F30736D3F5}" dt="2024-08-27T19:29:14.689" v="410" actId="47"/>
        <pc:sldMkLst>
          <pc:docMk/>
          <pc:sldMk cId="1428679221" sldId="310"/>
        </pc:sldMkLst>
      </pc:sldChg>
      <pc:sldChg chg="del">
        <pc:chgData name="Michael Posner" userId="e401e998-08f8-4c5f-9c96-07aa887ae3c8" providerId="ADAL" clId="{D7B8AE12-6C97-40B3-86A4-36F30736D3F5}" dt="2024-08-27T19:31:09.759" v="415" actId="47"/>
        <pc:sldMkLst>
          <pc:docMk/>
          <pc:sldMk cId="654497505" sldId="311"/>
        </pc:sldMkLst>
      </pc:sldChg>
      <pc:sldChg chg="modSp mod">
        <pc:chgData name="Michael Posner" userId="e401e998-08f8-4c5f-9c96-07aa887ae3c8" providerId="ADAL" clId="{D7B8AE12-6C97-40B3-86A4-36F30736D3F5}" dt="2024-08-27T19:32:23.834" v="426" actId="207"/>
        <pc:sldMkLst>
          <pc:docMk/>
          <pc:sldMk cId="3670976447" sldId="313"/>
        </pc:sldMkLst>
        <pc:spChg chg="mod">
          <ac:chgData name="Michael Posner" userId="e401e998-08f8-4c5f-9c96-07aa887ae3c8" providerId="ADAL" clId="{D7B8AE12-6C97-40B3-86A4-36F30736D3F5}" dt="2024-08-27T19:32:23.834" v="426" actId="207"/>
          <ac:spMkLst>
            <pc:docMk/>
            <pc:sldMk cId="3670976447" sldId="313"/>
            <ac:spMk id="2" creationId="{00000000-0000-0000-0000-000000000000}"/>
          </ac:spMkLst>
        </pc:spChg>
      </pc:sldChg>
      <pc:sldChg chg="del">
        <pc:chgData name="Michael Posner" userId="e401e998-08f8-4c5f-9c96-07aa887ae3c8" providerId="ADAL" clId="{D7B8AE12-6C97-40B3-86A4-36F30736D3F5}" dt="2024-08-27T19:28:59.160" v="407" actId="47"/>
        <pc:sldMkLst>
          <pc:docMk/>
          <pc:sldMk cId="2843118975" sldId="334"/>
        </pc:sldMkLst>
      </pc:sldChg>
      <pc:sldChg chg="modSp mod">
        <pc:chgData name="Michael Posner" userId="e401e998-08f8-4c5f-9c96-07aa887ae3c8" providerId="ADAL" clId="{D7B8AE12-6C97-40B3-86A4-36F30736D3F5}" dt="2024-08-27T19:32:13.633" v="424" actId="207"/>
        <pc:sldMkLst>
          <pc:docMk/>
          <pc:sldMk cId="392411774" sldId="335"/>
        </pc:sldMkLst>
        <pc:spChg chg="mod">
          <ac:chgData name="Michael Posner" userId="e401e998-08f8-4c5f-9c96-07aa887ae3c8" providerId="ADAL" clId="{D7B8AE12-6C97-40B3-86A4-36F30736D3F5}" dt="2024-08-27T19:32:13.633" v="424" actId="207"/>
          <ac:spMkLst>
            <pc:docMk/>
            <pc:sldMk cId="392411774" sldId="335"/>
            <ac:spMk id="2" creationId="{00000000-0000-0000-0000-000000000000}"/>
          </ac:spMkLst>
        </pc:spChg>
      </pc:sldChg>
      <pc:sldChg chg="del">
        <pc:chgData name="Michael Posner" userId="e401e998-08f8-4c5f-9c96-07aa887ae3c8" providerId="ADAL" clId="{D7B8AE12-6C97-40B3-86A4-36F30736D3F5}" dt="2024-08-27T19:29:14.689" v="410" actId="47"/>
        <pc:sldMkLst>
          <pc:docMk/>
          <pc:sldMk cId="2500034619" sldId="336"/>
        </pc:sldMkLst>
      </pc:sldChg>
      <pc:sldChg chg="modSp add mod">
        <pc:chgData name="Michael Posner" userId="e401e998-08f8-4c5f-9c96-07aa887ae3c8" providerId="ADAL" clId="{D7B8AE12-6C97-40B3-86A4-36F30736D3F5}" dt="2024-08-27T19:32:08.714" v="423" actId="207"/>
        <pc:sldMkLst>
          <pc:docMk/>
          <pc:sldMk cId="4050161306" sldId="395"/>
        </pc:sldMkLst>
        <pc:spChg chg="mod">
          <ac:chgData name="Michael Posner" userId="e401e998-08f8-4c5f-9c96-07aa887ae3c8" providerId="ADAL" clId="{D7B8AE12-6C97-40B3-86A4-36F30736D3F5}" dt="2024-08-27T19:32:08.714" v="423" actId="207"/>
          <ac:spMkLst>
            <pc:docMk/>
            <pc:sldMk cId="4050161306" sldId="395"/>
            <ac:spMk id="2" creationId="{00000000-0000-0000-0000-000000000000}"/>
          </ac:spMkLst>
        </pc:spChg>
      </pc:sldChg>
      <pc:sldChg chg="modSp add">
        <pc:chgData name="Michael Posner" userId="e401e998-08f8-4c5f-9c96-07aa887ae3c8" providerId="ADAL" clId="{D7B8AE12-6C97-40B3-86A4-36F30736D3F5}" dt="2024-08-27T19:19:41.283" v="55" actId="207"/>
        <pc:sldMkLst>
          <pc:docMk/>
          <pc:sldMk cId="602330656" sldId="740"/>
        </pc:sldMkLst>
        <pc:spChg chg="mod">
          <ac:chgData name="Michael Posner" userId="e401e998-08f8-4c5f-9c96-07aa887ae3c8" providerId="ADAL" clId="{D7B8AE12-6C97-40B3-86A4-36F30736D3F5}" dt="2024-08-27T19:19:41.283" v="55" actId="207"/>
          <ac:spMkLst>
            <pc:docMk/>
            <pc:sldMk cId="602330656" sldId="740"/>
            <ac:spMk id="2" creationId="{DF3941D8-CB69-4D56-9F74-F4341C361873}"/>
          </ac:spMkLst>
        </pc:spChg>
      </pc:sldChg>
      <pc:sldChg chg="modSp add mod">
        <pc:chgData name="Michael Posner" userId="e401e998-08f8-4c5f-9c96-07aa887ae3c8" providerId="ADAL" clId="{D7B8AE12-6C97-40B3-86A4-36F30736D3F5}" dt="2024-08-27T19:31:40.754" v="418" actId="207"/>
        <pc:sldMkLst>
          <pc:docMk/>
          <pc:sldMk cId="1871560645" sldId="743"/>
        </pc:sldMkLst>
        <pc:spChg chg="mod">
          <ac:chgData name="Michael Posner" userId="e401e998-08f8-4c5f-9c96-07aa887ae3c8" providerId="ADAL" clId="{D7B8AE12-6C97-40B3-86A4-36F30736D3F5}" dt="2024-08-27T19:31:40.754" v="418" actId="207"/>
          <ac:spMkLst>
            <pc:docMk/>
            <pc:sldMk cId="1871560645" sldId="743"/>
            <ac:spMk id="2" creationId="{00000000-0000-0000-0000-000000000000}"/>
          </ac:spMkLst>
        </pc:spChg>
      </pc:sldChg>
      <pc:sldChg chg="modSp add mod modNotes">
        <pc:chgData name="Michael Posner" userId="e401e998-08f8-4c5f-9c96-07aa887ae3c8" providerId="ADAL" clId="{D7B8AE12-6C97-40B3-86A4-36F30736D3F5}" dt="2024-08-27T21:32:02.365" v="428"/>
        <pc:sldMkLst>
          <pc:docMk/>
          <pc:sldMk cId="787996534" sldId="744"/>
        </pc:sldMkLst>
        <pc:spChg chg="mod">
          <ac:chgData name="Michael Posner" userId="e401e998-08f8-4c5f-9c96-07aa887ae3c8" providerId="ADAL" clId="{D7B8AE12-6C97-40B3-86A4-36F30736D3F5}" dt="2024-08-27T19:32:04.203" v="422" actId="207"/>
          <ac:spMkLst>
            <pc:docMk/>
            <pc:sldMk cId="787996534" sldId="744"/>
            <ac:spMk id="175" creationId="{00000000-0000-0000-0000-000000000000}"/>
          </ac:spMkLst>
        </pc:spChg>
      </pc:sldChg>
      <pc:sldChg chg="del ord">
        <pc:chgData name="Michael Posner" userId="e401e998-08f8-4c5f-9c96-07aa887ae3c8" providerId="ADAL" clId="{D7B8AE12-6C97-40B3-86A4-36F30736D3F5}" dt="2024-08-27T19:19:23.685" v="54" actId="47"/>
        <pc:sldMkLst>
          <pc:docMk/>
          <pc:sldMk cId="1232939111" sldId="777"/>
        </pc:sldMkLst>
      </pc:sldChg>
      <pc:sldChg chg="modSp mod ord">
        <pc:chgData name="Michael Posner" userId="e401e998-08f8-4c5f-9c96-07aa887ae3c8" providerId="ADAL" clId="{D7B8AE12-6C97-40B3-86A4-36F30736D3F5}" dt="2024-08-27T22:13:39.843" v="430"/>
        <pc:sldMkLst>
          <pc:docMk/>
          <pc:sldMk cId="3142178205" sldId="778"/>
        </pc:sldMkLst>
        <pc:spChg chg="mod">
          <ac:chgData name="Michael Posner" userId="e401e998-08f8-4c5f-9c96-07aa887ae3c8" providerId="ADAL" clId="{D7B8AE12-6C97-40B3-86A4-36F30736D3F5}" dt="2024-08-27T19:19:48.106" v="57" actId="207"/>
          <ac:spMkLst>
            <pc:docMk/>
            <pc:sldMk cId="3142178205" sldId="778"/>
            <ac:spMk id="2" creationId="{00000000-0000-0000-0000-000000000000}"/>
          </ac:spMkLst>
        </pc:spChg>
        <pc:spChg chg="mod">
          <ac:chgData name="Michael Posner" userId="e401e998-08f8-4c5f-9c96-07aa887ae3c8" providerId="ADAL" clId="{D7B8AE12-6C97-40B3-86A4-36F30736D3F5}" dt="2024-08-27T19:20:31.071" v="109" actId="11"/>
          <ac:spMkLst>
            <pc:docMk/>
            <pc:sldMk cId="3142178205" sldId="778"/>
            <ac:spMk id="3" creationId="{00000000-0000-0000-0000-000000000000}"/>
          </ac:spMkLst>
        </pc:spChg>
      </pc:sldChg>
      <pc:sldChg chg="modSp mod">
        <pc:chgData name="Michael Posner" userId="e401e998-08f8-4c5f-9c96-07aa887ae3c8" providerId="ADAL" clId="{D7B8AE12-6C97-40B3-86A4-36F30736D3F5}" dt="2024-08-27T19:21:16.397" v="128" actId="20577"/>
        <pc:sldMkLst>
          <pc:docMk/>
          <pc:sldMk cId="2744165008" sldId="787"/>
        </pc:sldMkLst>
        <pc:spChg chg="mod">
          <ac:chgData name="Michael Posner" userId="e401e998-08f8-4c5f-9c96-07aa887ae3c8" providerId="ADAL" clId="{D7B8AE12-6C97-40B3-86A4-36F30736D3F5}" dt="2024-08-27T19:20:36.981" v="110" actId="207"/>
          <ac:spMkLst>
            <pc:docMk/>
            <pc:sldMk cId="2744165008" sldId="787"/>
            <ac:spMk id="2" creationId="{4764792C-E820-48F7-A0CE-59FB334F9711}"/>
          </ac:spMkLst>
        </pc:spChg>
        <pc:spChg chg="mod">
          <ac:chgData name="Michael Posner" userId="e401e998-08f8-4c5f-9c96-07aa887ae3c8" providerId="ADAL" clId="{D7B8AE12-6C97-40B3-86A4-36F30736D3F5}" dt="2024-08-27T19:21:16.397" v="128" actId="20577"/>
          <ac:spMkLst>
            <pc:docMk/>
            <pc:sldMk cId="2744165008" sldId="787"/>
            <ac:spMk id="3" creationId="{C63AF96A-4C32-48C6-B81D-039E03D5DE76}"/>
          </ac:spMkLst>
        </pc:spChg>
      </pc:sldChg>
      <pc:sldChg chg="modSp mod">
        <pc:chgData name="Michael Posner" userId="e401e998-08f8-4c5f-9c96-07aa887ae3c8" providerId="ADAL" clId="{D7B8AE12-6C97-40B3-86A4-36F30736D3F5}" dt="2024-08-27T19:21:36.315" v="130" actId="207"/>
        <pc:sldMkLst>
          <pc:docMk/>
          <pc:sldMk cId="3035819594" sldId="788"/>
        </pc:sldMkLst>
        <pc:spChg chg="mod">
          <ac:chgData name="Michael Posner" userId="e401e998-08f8-4c5f-9c96-07aa887ae3c8" providerId="ADAL" clId="{D7B8AE12-6C97-40B3-86A4-36F30736D3F5}" dt="2024-08-27T19:21:36.315" v="130" actId="207"/>
          <ac:spMkLst>
            <pc:docMk/>
            <pc:sldMk cId="3035819594" sldId="788"/>
            <ac:spMk id="2" creationId="{1292272B-0B63-4AFF-8E13-9E7F689EA682}"/>
          </ac:spMkLst>
        </pc:spChg>
      </pc:sldChg>
    </pc:docChg>
  </pc:docChgLst>
  <pc:docChgLst>
    <pc:chgData name="Michael Posner" userId="e401e998-08f8-4c5f-9c96-07aa887ae3c8" providerId="ADAL" clId="{2FBB9138-DD9C-4961-A27B-20AE583EB786}"/>
    <pc:docChg chg="custSel modSld">
      <pc:chgData name="Michael Posner" userId="e401e998-08f8-4c5f-9c96-07aa887ae3c8" providerId="ADAL" clId="{2FBB9138-DD9C-4961-A27B-20AE583EB786}" dt="2021-01-19T16:04:07.995" v="138" actId="20577"/>
      <pc:docMkLst>
        <pc:docMk/>
      </pc:docMkLst>
      <pc:sldChg chg="modSp mod">
        <pc:chgData name="Michael Posner" userId="e401e998-08f8-4c5f-9c96-07aa887ae3c8" providerId="ADAL" clId="{2FBB9138-DD9C-4961-A27B-20AE583EB786}" dt="2021-01-19T16:04:07.995" v="138" actId="20577"/>
        <pc:sldMkLst>
          <pc:docMk/>
          <pc:sldMk cId="151260889" sldId="307"/>
        </pc:sldMkLst>
        <pc:spChg chg="mod">
          <ac:chgData name="Michael Posner" userId="e401e998-08f8-4c5f-9c96-07aa887ae3c8" providerId="ADAL" clId="{2FBB9138-DD9C-4961-A27B-20AE583EB786}" dt="2021-01-19T16:04:07.995" v="138" actId="20577"/>
          <ac:spMkLst>
            <pc:docMk/>
            <pc:sldMk cId="151260889" sldId="307"/>
            <ac:spMk id="3" creationId="{00000000-0000-0000-0000-000000000000}"/>
          </ac:spMkLst>
        </pc:spChg>
      </pc:sldChg>
    </pc:docChg>
  </pc:docChgLst>
  <pc:docChgLst>
    <pc:chgData name="Michael Posner" userId="e401e998-08f8-4c5f-9c96-07aa887ae3c8" providerId="ADAL" clId="{D1D1B9A9-C847-40A2-BB4B-9C587CC94C33}"/>
    <pc:docChg chg="undo redo custSel addSld delSld modSld">
      <pc:chgData name="Michael Posner" userId="e401e998-08f8-4c5f-9c96-07aa887ae3c8" providerId="ADAL" clId="{D1D1B9A9-C847-40A2-BB4B-9C587CC94C33}" dt="2021-08-25T06:51:23.420" v="273" actId="47"/>
      <pc:docMkLst>
        <pc:docMk/>
      </pc:docMkLst>
      <pc:sldChg chg="add del">
        <pc:chgData name="Michael Posner" userId="e401e998-08f8-4c5f-9c96-07aa887ae3c8" providerId="ADAL" clId="{D1D1B9A9-C847-40A2-BB4B-9C587CC94C33}" dt="2021-08-25T06:50:15.774" v="264" actId="47"/>
        <pc:sldMkLst>
          <pc:docMk/>
          <pc:sldMk cId="0" sldId="259"/>
        </pc:sldMkLst>
      </pc:sldChg>
      <pc:sldChg chg="add del">
        <pc:chgData name="Michael Posner" userId="e401e998-08f8-4c5f-9c96-07aa887ae3c8" providerId="ADAL" clId="{D1D1B9A9-C847-40A2-BB4B-9C587CC94C33}" dt="2021-08-25T06:50:16.336" v="265" actId="47"/>
        <pc:sldMkLst>
          <pc:docMk/>
          <pc:sldMk cId="0" sldId="262"/>
        </pc:sldMkLst>
      </pc:sldChg>
      <pc:sldChg chg="add del">
        <pc:chgData name="Michael Posner" userId="e401e998-08f8-4c5f-9c96-07aa887ae3c8" providerId="ADAL" clId="{D1D1B9A9-C847-40A2-BB4B-9C587CC94C33}" dt="2021-08-25T06:50:15.133" v="263" actId="47"/>
        <pc:sldMkLst>
          <pc:docMk/>
          <pc:sldMk cId="2608014369" sldId="268"/>
        </pc:sldMkLst>
      </pc:sldChg>
      <pc:sldChg chg="del">
        <pc:chgData name="Michael Posner" userId="e401e998-08f8-4c5f-9c96-07aa887ae3c8" providerId="ADAL" clId="{D1D1B9A9-C847-40A2-BB4B-9C587CC94C33}" dt="2021-08-25T06:50:17.539" v="267" actId="47"/>
        <pc:sldMkLst>
          <pc:docMk/>
          <pc:sldMk cId="0" sldId="272"/>
        </pc:sldMkLst>
      </pc:sldChg>
      <pc:sldChg chg="del">
        <pc:chgData name="Michael Posner" userId="e401e998-08f8-4c5f-9c96-07aa887ae3c8" providerId="ADAL" clId="{D1D1B9A9-C847-40A2-BB4B-9C587CC94C33}" dt="2021-08-25T06:50:18.179" v="268" actId="47"/>
        <pc:sldMkLst>
          <pc:docMk/>
          <pc:sldMk cId="0" sldId="275"/>
        </pc:sldMkLst>
      </pc:sldChg>
      <pc:sldChg chg="modSp mod">
        <pc:chgData name="Michael Posner" userId="e401e998-08f8-4c5f-9c96-07aa887ae3c8" providerId="ADAL" clId="{D1D1B9A9-C847-40A2-BB4B-9C587CC94C33}" dt="2021-08-25T06:45:18.727" v="55" actId="1036"/>
        <pc:sldMkLst>
          <pc:docMk/>
          <pc:sldMk cId="3345333437" sldId="277"/>
        </pc:sldMkLst>
        <pc:spChg chg="mod">
          <ac:chgData name="Michael Posner" userId="e401e998-08f8-4c5f-9c96-07aa887ae3c8" providerId="ADAL" clId="{D1D1B9A9-C847-40A2-BB4B-9C587CC94C33}" dt="2021-08-25T06:45:18.727" v="55" actId="1036"/>
          <ac:spMkLst>
            <pc:docMk/>
            <pc:sldMk cId="3345333437" sldId="277"/>
            <ac:spMk id="4" creationId="{00000000-0000-0000-0000-000000000000}"/>
          </ac:spMkLst>
        </pc:spChg>
      </pc:sldChg>
      <pc:sldChg chg="del">
        <pc:chgData name="Michael Posner" userId="e401e998-08f8-4c5f-9c96-07aa887ae3c8" providerId="ADAL" clId="{D1D1B9A9-C847-40A2-BB4B-9C587CC94C33}" dt="2021-08-25T06:50:22.587" v="270" actId="47"/>
        <pc:sldMkLst>
          <pc:docMk/>
          <pc:sldMk cId="0" sldId="281"/>
        </pc:sldMkLst>
      </pc:sldChg>
      <pc:sldChg chg="modSp mod modAnim modNotesTx">
        <pc:chgData name="Michael Posner" userId="e401e998-08f8-4c5f-9c96-07aa887ae3c8" providerId="ADAL" clId="{D1D1B9A9-C847-40A2-BB4B-9C587CC94C33}" dt="2021-08-25T06:49:16.568" v="247" actId="20577"/>
        <pc:sldMkLst>
          <pc:docMk/>
          <pc:sldMk cId="2915683385" sldId="308"/>
        </pc:sldMkLst>
        <pc:spChg chg="mod">
          <ac:chgData name="Michael Posner" userId="e401e998-08f8-4c5f-9c96-07aa887ae3c8" providerId="ADAL" clId="{D1D1B9A9-C847-40A2-BB4B-9C587CC94C33}" dt="2021-08-25T06:49:16.568" v="247" actId="20577"/>
          <ac:spMkLst>
            <pc:docMk/>
            <pc:sldMk cId="2915683385" sldId="308"/>
            <ac:spMk id="3" creationId="{00000000-0000-0000-0000-000000000000}"/>
          </ac:spMkLst>
        </pc:spChg>
      </pc:sldChg>
      <pc:sldChg chg="add del">
        <pc:chgData name="Michael Posner" userId="e401e998-08f8-4c5f-9c96-07aa887ae3c8" providerId="ADAL" clId="{D1D1B9A9-C847-40A2-BB4B-9C587CC94C33}" dt="2021-08-25T06:51:23.420" v="273" actId="47"/>
        <pc:sldMkLst>
          <pc:docMk/>
          <pc:sldMk cId="1428679221" sldId="310"/>
        </pc:sldMkLst>
      </pc:sldChg>
      <pc:sldChg chg="add del">
        <pc:chgData name="Michael Posner" userId="e401e998-08f8-4c5f-9c96-07aa887ae3c8" providerId="ADAL" clId="{D1D1B9A9-C847-40A2-BB4B-9C587CC94C33}" dt="2021-08-25T06:50:03.145" v="256" actId="47"/>
        <pc:sldMkLst>
          <pc:docMk/>
          <pc:sldMk cId="2212789465" sldId="738"/>
        </pc:sldMkLst>
      </pc:sldChg>
      <pc:sldChg chg="modSp">
        <pc:chgData name="Michael Posner" userId="e401e998-08f8-4c5f-9c96-07aa887ae3c8" providerId="ADAL" clId="{D1D1B9A9-C847-40A2-BB4B-9C587CC94C33}" dt="2021-08-25T06:47:39.035" v="108" actId="20577"/>
        <pc:sldMkLst>
          <pc:docMk/>
          <pc:sldMk cId="1232939111" sldId="777"/>
        </pc:sldMkLst>
        <pc:spChg chg="mod">
          <ac:chgData name="Michael Posner" userId="e401e998-08f8-4c5f-9c96-07aa887ae3c8" providerId="ADAL" clId="{D1D1B9A9-C847-40A2-BB4B-9C587CC94C33}" dt="2021-08-25T06:47:39.035" v="108" actId="20577"/>
          <ac:spMkLst>
            <pc:docMk/>
            <pc:sldMk cId="1232939111" sldId="777"/>
            <ac:spMk id="3" creationId="{00000000-0000-0000-0000-000000000000}"/>
          </ac:spMkLst>
        </pc:spChg>
        <pc:picChg chg="mod">
          <ac:chgData name="Michael Posner" userId="e401e998-08f8-4c5f-9c96-07aa887ae3c8" providerId="ADAL" clId="{D1D1B9A9-C847-40A2-BB4B-9C587CC94C33}" dt="2021-08-25T06:47:27.571" v="94" actId="1076"/>
          <ac:picMkLst>
            <pc:docMk/>
            <pc:sldMk cId="1232939111" sldId="777"/>
            <ac:picMk id="638978" creationId="{00000000-0000-0000-0000-000000000000}"/>
          </ac:picMkLst>
        </pc:picChg>
      </pc:sldChg>
      <pc:sldChg chg="modSp mod">
        <pc:chgData name="Michael Posner" userId="e401e998-08f8-4c5f-9c96-07aa887ae3c8" providerId="ADAL" clId="{D1D1B9A9-C847-40A2-BB4B-9C587CC94C33}" dt="2021-08-25T06:50:12.350" v="262" actId="20577"/>
        <pc:sldMkLst>
          <pc:docMk/>
          <pc:sldMk cId="857705995" sldId="781"/>
        </pc:sldMkLst>
        <pc:spChg chg="mod">
          <ac:chgData name="Michael Posner" userId="e401e998-08f8-4c5f-9c96-07aa887ae3c8" providerId="ADAL" clId="{D1D1B9A9-C847-40A2-BB4B-9C587CC94C33}" dt="2021-08-25T06:50:12.350" v="262" actId="20577"/>
          <ac:spMkLst>
            <pc:docMk/>
            <pc:sldMk cId="857705995" sldId="781"/>
            <ac:spMk id="3" creationId="{B006178C-A910-4FE0-BE84-AFCD99E69FF3}"/>
          </ac:spMkLst>
        </pc:spChg>
      </pc:sldChg>
      <pc:sldChg chg="del">
        <pc:chgData name="Michael Posner" userId="e401e998-08f8-4c5f-9c96-07aa887ae3c8" providerId="ADAL" clId="{D1D1B9A9-C847-40A2-BB4B-9C587CC94C33}" dt="2021-08-25T06:50:20.619" v="269" actId="47"/>
        <pc:sldMkLst>
          <pc:docMk/>
          <pc:sldMk cId="3161488531" sldId="782"/>
        </pc:sldMkLst>
      </pc:sldChg>
      <pc:sldChg chg="del">
        <pc:chgData name="Michael Posner" userId="e401e998-08f8-4c5f-9c96-07aa887ae3c8" providerId="ADAL" clId="{D1D1B9A9-C847-40A2-BB4B-9C587CC94C33}" dt="2021-08-25T06:50:16.929" v="266" actId="47"/>
        <pc:sldMkLst>
          <pc:docMk/>
          <pc:sldMk cId="0" sldId="786"/>
        </pc:sldMkLst>
      </pc:sldChg>
      <pc:sldChg chg="modSp modAnim">
        <pc:chgData name="Michael Posner" userId="e401e998-08f8-4c5f-9c96-07aa887ae3c8" providerId="ADAL" clId="{D1D1B9A9-C847-40A2-BB4B-9C587CC94C33}" dt="2021-08-25T06:50:55.572" v="271" actId="20577"/>
        <pc:sldMkLst>
          <pc:docMk/>
          <pc:sldMk cId="3035819594" sldId="788"/>
        </pc:sldMkLst>
        <pc:spChg chg="mod">
          <ac:chgData name="Michael Posner" userId="e401e998-08f8-4c5f-9c96-07aa887ae3c8" providerId="ADAL" clId="{D1D1B9A9-C847-40A2-BB4B-9C587CC94C33}" dt="2021-08-25T06:50:55.572" v="271" actId="20577"/>
          <ac:spMkLst>
            <pc:docMk/>
            <pc:sldMk cId="3035819594" sldId="788"/>
            <ac:spMk id="3" creationId="{E5384446-F166-4068-8D54-94BA3B7A5B24}"/>
          </ac:spMkLst>
        </pc:spChg>
      </pc:sldChg>
    </pc:docChg>
  </pc:docChgLst>
  <pc:docChgLst>
    <pc:chgData name="Michael Posner" userId="e401e998-08f8-4c5f-9c96-07aa887ae3c8" providerId="ADAL" clId="{35F2DEF8-1B08-4A71-A4C5-28641808A10B}"/>
    <pc:docChg chg="custSel delSld modSld modNotesMaster modHandout">
      <pc:chgData name="Michael Posner" userId="e401e998-08f8-4c5f-9c96-07aa887ae3c8" providerId="ADAL" clId="{35F2DEF8-1B08-4A71-A4C5-28641808A10B}" dt="2021-08-25T21:20:15.690" v="327" actId="1076"/>
      <pc:docMkLst>
        <pc:docMk/>
      </pc:docMkLst>
      <pc:sldChg chg="addSp modSp mod">
        <pc:chgData name="Michael Posner" userId="e401e998-08f8-4c5f-9c96-07aa887ae3c8" providerId="ADAL" clId="{35F2DEF8-1B08-4A71-A4C5-28641808A10B}" dt="2021-08-25T21:19:09.563" v="265" actId="1038"/>
        <pc:sldMkLst>
          <pc:docMk/>
          <pc:sldMk cId="0" sldId="265"/>
        </pc:sldMkLst>
        <pc:picChg chg="add mod">
          <ac:chgData name="Michael Posner" userId="e401e998-08f8-4c5f-9c96-07aa887ae3c8" providerId="ADAL" clId="{35F2DEF8-1B08-4A71-A4C5-28641808A10B}" dt="2021-08-25T21:19:09.563" v="265" actId="1038"/>
          <ac:picMkLst>
            <pc:docMk/>
            <pc:sldMk cId="0" sldId="265"/>
            <ac:picMk id="3" creationId="{D0D292B7-A181-4CEF-9F3D-992C9B6DD137}"/>
          </ac:picMkLst>
        </pc:picChg>
      </pc:sldChg>
      <pc:sldChg chg="modSp modAnim">
        <pc:chgData name="Michael Posner" userId="e401e998-08f8-4c5f-9c96-07aa887ae3c8" providerId="ADAL" clId="{35F2DEF8-1B08-4A71-A4C5-28641808A10B}" dt="2021-08-25T21:12:44.183" v="40"/>
        <pc:sldMkLst>
          <pc:docMk/>
          <pc:sldMk cId="2915683385" sldId="308"/>
        </pc:sldMkLst>
        <pc:spChg chg="mod">
          <ac:chgData name="Michael Posner" userId="e401e998-08f8-4c5f-9c96-07aa887ae3c8" providerId="ADAL" clId="{35F2DEF8-1B08-4A71-A4C5-28641808A10B}" dt="2021-08-25T21:11:54.063" v="36" actId="20577"/>
          <ac:spMkLst>
            <pc:docMk/>
            <pc:sldMk cId="2915683385" sldId="308"/>
            <ac:spMk id="3" creationId="{00000000-0000-0000-0000-000000000000}"/>
          </ac:spMkLst>
        </pc:spChg>
      </pc:sldChg>
      <pc:sldChg chg="addSp modSp mod modAnim">
        <pc:chgData name="Michael Posner" userId="e401e998-08f8-4c5f-9c96-07aa887ae3c8" providerId="ADAL" clId="{35F2DEF8-1B08-4A71-A4C5-28641808A10B}" dt="2021-08-25T21:15:49.753" v="126" actId="20577"/>
        <pc:sldMkLst>
          <pc:docMk/>
          <pc:sldMk cId="1232939111" sldId="777"/>
        </pc:sldMkLst>
        <pc:spChg chg="mod">
          <ac:chgData name="Michael Posner" userId="e401e998-08f8-4c5f-9c96-07aa887ae3c8" providerId="ADAL" clId="{35F2DEF8-1B08-4A71-A4C5-28641808A10B}" dt="2021-08-25T21:15:49.753" v="126" actId="20577"/>
          <ac:spMkLst>
            <pc:docMk/>
            <pc:sldMk cId="1232939111" sldId="777"/>
            <ac:spMk id="3" creationId="{00000000-0000-0000-0000-000000000000}"/>
          </ac:spMkLst>
        </pc:spChg>
        <pc:picChg chg="add mod">
          <ac:chgData name="Michael Posner" userId="e401e998-08f8-4c5f-9c96-07aa887ae3c8" providerId="ADAL" clId="{35F2DEF8-1B08-4A71-A4C5-28641808A10B}" dt="2021-08-25T21:15:19.232" v="115" actId="1076"/>
          <ac:picMkLst>
            <pc:docMk/>
            <pc:sldMk cId="1232939111" sldId="777"/>
            <ac:picMk id="8" creationId="{FD138909-A827-4A8B-81F6-104A662C7A7E}"/>
          </ac:picMkLst>
        </pc:picChg>
        <pc:picChg chg="mod">
          <ac:chgData name="Michael Posner" userId="e401e998-08f8-4c5f-9c96-07aa887ae3c8" providerId="ADAL" clId="{35F2DEF8-1B08-4A71-A4C5-28641808A10B}" dt="2021-08-25T21:14:55.954" v="111" actId="1076"/>
          <ac:picMkLst>
            <pc:docMk/>
            <pc:sldMk cId="1232939111" sldId="777"/>
            <ac:picMk id="638978" creationId="{00000000-0000-0000-0000-000000000000}"/>
          </ac:picMkLst>
        </pc:picChg>
      </pc:sldChg>
      <pc:sldChg chg="del">
        <pc:chgData name="Michael Posner" userId="e401e998-08f8-4c5f-9c96-07aa887ae3c8" providerId="ADAL" clId="{35F2DEF8-1B08-4A71-A4C5-28641808A10B}" dt="2021-08-25T21:16:20.782" v="127" actId="47"/>
        <pc:sldMkLst>
          <pc:docMk/>
          <pc:sldMk cId="857705995" sldId="781"/>
        </pc:sldMkLst>
      </pc:sldChg>
      <pc:sldChg chg="addSp modSp mod">
        <pc:chgData name="Michael Posner" userId="e401e998-08f8-4c5f-9c96-07aa887ae3c8" providerId="ADAL" clId="{35F2DEF8-1B08-4A71-A4C5-28641808A10B}" dt="2021-08-25T21:20:15.690" v="327" actId="1076"/>
        <pc:sldMkLst>
          <pc:docMk/>
          <pc:sldMk cId="3175900166" sldId="784"/>
        </pc:sldMkLst>
        <pc:spChg chg="add mod">
          <ac:chgData name="Michael Posner" userId="e401e998-08f8-4c5f-9c96-07aa887ae3c8" providerId="ADAL" clId="{35F2DEF8-1B08-4A71-A4C5-28641808A10B}" dt="2021-08-25T21:20:15.690" v="327" actId="1076"/>
          <ac:spMkLst>
            <pc:docMk/>
            <pc:sldMk cId="3175900166" sldId="784"/>
            <ac:spMk id="5" creationId="{A0873B01-0D5E-4A59-8598-BAC7508C9E80}"/>
          </ac:spMkLst>
        </pc:spChg>
      </pc:sldChg>
      <pc:sldChg chg="modSp modAnim">
        <pc:chgData name="Michael Posner" userId="e401e998-08f8-4c5f-9c96-07aa887ae3c8" providerId="ADAL" clId="{35F2DEF8-1B08-4A71-A4C5-28641808A10B}" dt="2021-08-25T21:16:54.170" v="210" actId="20577"/>
        <pc:sldMkLst>
          <pc:docMk/>
          <pc:sldMk cId="2744165008" sldId="787"/>
        </pc:sldMkLst>
        <pc:spChg chg="mod">
          <ac:chgData name="Michael Posner" userId="e401e998-08f8-4c5f-9c96-07aa887ae3c8" providerId="ADAL" clId="{35F2DEF8-1B08-4A71-A4C5-28641808A10B}" dt="2021-08-25T21:16:54.170" v="210" actId="20577"/>
          <ac:spMkLst>
            <pc:docMk/>
            <pc:sldMk cId="2744165008" sldId="787"/>
            <ac:spMk id="3" creationId="{C63AF96A-4C32-48C6-B81D-039E03D5DE76}"/>
          </ac:spMkLst>
        </pc:spChg>
      </pc:sldChg>
      <pc:sldChg chg="modSp">
        <pc:chgData name="Michael Posner" userId="e401e998-08f8-4c5f-9c96-07aa887ae3c8" providerId="ADAL" clId="{35F2DEF8-1B08-4A71-A4C5-28641808A10B}" dt="2021-08-25T21:17:53.708" v="251" actId="207"/>
        <pc:sldMkLst>
          <pc:docMk/>
          <pc:sldMk cId="3035819594" sldId="788"/>
        </pc:sldMkLst>
        <pc:spChg chg="mod">
          <ac:chgData name="Michael Posner" userId="e401e998-08f8-4c5f-9c96-07aa887ae3c8" providerId="ADAL" clId="{35F2DEF8-1B08-4A71-A4C5-28641808A10B}" dt="2021-08-25T21:17:53.708" v="251" actId="207"/>
          <ac:spMkLst>
            <pc:docMk/>
            <pc:sldMk cId="3035819594" sldId="788"/>
            <ac:spMk id="3" creationId="{E5384446-F166-4068-8D54-94BA3B7A5B24}"/>
          </ac:spMkLst>
        </pc:spChg>
      </pc:sldChg>
    </pc:docChg>
  </pc:docChgLst>
  <pc:docChgLst>
    <pc:chgData name="Michael Posner" userId="e401e998-08f8-4c5f-9c96-07aa887ae3c8" providerId="ADAL" clId="{A61483E2-989D-4AE8-BAC9-4E30B2421ACB}"/>
    <pc:docChg chg="undo custSel addSld delSld modSld sldOrd">
      <pc:chgData name="Michael Posner" userId="e401e998-08f8-4c5f-9c96-07aa887ae3c8" providerId="ADAL" clId="{A61483E2-989D-4AE8-BAC9-4E30B2421ACB}" dt="2021-01-27T23:02:59.001" v="4896" actId="20577"/>
      <pc:docMkLst>
        <pc:docMk/>
      </pc:docMkLst>
      <pc:sldChg chg="add del">
        <pc:chgData name="Michael Posner" userId="e401e998-08f8-4c5f-9c96-07aa887ae3c8" providerId="ADAL" clId="{A61483E2-989D-4AE8-BAC9-4E30B2421ACB}" dt="2021-01-26T23:20:23.849" v="1415" actId="47"/>
        <pc:sldMkLst>
          <pc:docMk/>
          <pc:sldMk cId="0" sldId="258"/>
        </pc:sldMkLst>
      </pc:sldChg>
      <pc:sldChg chg="modSp mod">
        <pc:chgData name="Michael Posner" userId="e401e998-08f8-4c5f-9c96-07aa887ae3c8" providerId="ADAL" clId="{A61483E2-989D-4AE8-BAC9-4E30B2421ACB}" dt="2021-01-26T23:23:02.240" v="1464" actId="14100"/>
        <pc:sldMkLst>
          <pc:docMk/>
          <pc:sldMk cId="0" sldId="259"/>
        </pc:sldMkLst>
        <pc:picChg chg="mod">
          <ac:chgData name="Michael Posner" userId="e401e998-08f8-4c5f-9c96-07aa887ae3c8" providerId="ADAL" clId="{A61483E2-989D-4AE8-BAC9-4E30B2421ACB}" dt="2021-01-26T23:23:02.240" v="1464" actId="14100"/>
          <ac:picMkLst>
            <pc:docMk/>
            <pc:sldMk cId="0" sldId="259"/>
            <ac:picMk id="3" creationId="{00000000-0000-0000-0000-000000000000}"/>
          </ac:picMkLst>
        </pc:picChg>
      </pc:sldChg>
      <pc:sldChg chg="add del">
        <pc:chgData name="Michael Posner" userId="e401e998-08f8-4c5f-9c96-07aa887ae3c8" providerId="ADAL" clId="{A61483E2-989D-4AE8-BAC9-4E30B2421ACB}" dt="2021-01-26T23:20:23.849" v="1415" actId="47"/>
        <pc:sldMkLst>
          <pc:docMk/>
          <pc:sldMk cId="0" sldId="261"/>
        </pc:sldMkLst>
      </pc:sldChg>
      <pc:sldChg chg="modSp mod">
        <pc:chgData name="Michael Posner" userId="e401e998-08f8-4c5f-9c96-07aa887ae3c8" providerId="ADAL" clId="{A61483E2-989D-4AE8-BAC9-4E30B2421ACB}" dt="2021-01-26T23:22:57.160" v="1462" actId="14100"/>
        <pc:sldMkLst>
          <pc:docMk/>
          <pc:sldMk cId="0" sldId="262"/>
        </pc:sldMkLst>
        <pc:picChg chg="mod">
          <ac:chgData name="Michael Posner" userId="e401e998-08f8-4c5f-9c96-07aa887ae3c8" providerId="ADAL" clId="{A61483E2-989D-4AE8-BAC9-4E30B2421ACB}" dt="2021-01-26T23:22:57.160" v="1462" actId="14100"/>
          <ac:picMkLst>
            <pc:docMk/>
            <pc:sldMk cId="0" sldId="262"/>
            <ac:picMk id="3" creationId="{00000000-0000-0000-0000-000000000000}"/>
          </ac:picMkLst>
        </pc:picChg>
      </pc:sldChg>
      <pc:sldChg chg="add del">
        <pc:chgData name="Michael Posner" userId="e401e998-08f8-4c5f-9c96-07aa887ae3c8" providerId="ADAL" clId="{A61483E2-989D-4AE8-BAC9-4E30B2421ACB}" dt="2021-01-26T23:20:23.849" v="1415" actId="47"/>
        <pc:sldMkLst>
          <pc:docMk/>
          <pc:sldMk cId="0" sldId="264"/>
        </pc:sldMkLst>
      </pc:sldChg>
      <pc:sldChg chg="modSp modAnim">
        <pc:chgData name="Michael Posner" userId="e401e998-08f8-4c5f-9c96-07aa887ae3c8" providerId="ADAL" clId="{A61483E2-989D-4AE8-BAC9-4E30B2421ACB}" dt="2021-01-27T21:28:17.103" v="4825"/>
        <pc:sldMkLst>
          <pc:docMk/>
          <pc:sldMk cId="0" sldId="265"/>
        </pc:sldMkLst>
        <pc:spChg chg="mod">
          <ac:chgData name="Michael Posner" userId="e401e998-08f8-4c5f-9c96-07aa887ae3c8" providerId="ADAL" clId="{A61483E2-989D-4AE8-BAC9-4E30B2421ACB}" dt="2021-01-27T21:28:17.103" v="4825"/>
          <ac:spMkLst>
            <pc:docMk/>
            <pc:sldMk cId="0" sldId="265"/>
            <ac:spMk id="15363" creationId="{00000000-0000-0000-0000-000000000000}"/>
          </ac:spMkLst>
        </pc:spChg>
      </pc:sldChg>
      <pc:sldChg chg="add del ord">
        <pc:chgData name="Michael Posner" userId="e401e998-08f8-4c5f-9c96-07aa887ae3c8" providerId="ADAL" clId="{A61483E2-989D-4AE8-BAC9-4E30B2421ACB}" dt="2021-01-26T23:20:23.849" v="1415" actId="47"/>
        <pc:sldMkLst>
          <pc:docMk/>
          <pc:sldMk cId="0" sldId="267"/>
        </pc:sldMkLst>
      </pc:sldChg>
      <pc:sldChg chg="modSp add mod">
        <pc:chgData name="Michael Posner" userId="e401e998-08f8-4c5f-9c96-07aa887ae3c8" providerId="ADAL" clId="{A61483E2-989D-4AE8-BAC9-4E30B2421ACB}" dt="2021-01-26T23:23:09.514" v="1467" actId="14100"/>
        <pc:sldMkLst>
          <pc:docMk/>
          <pc:sldMk cId="2608014369" sldId="268"/>
        </pc:sldMkLst>
        <pc:picChg chg="mod">
          <ac:chgData name="Michael Posner" userId="e401e998-08f8-4c5f-9c96-07aa887ae3c8" providerId="ADAL" clId="{A61483E2-989D-4AE8-BAC9-4E30B2421ACB}" dt="2021-01-26T23:23:09.514" v="1467" actId="14100"/>
          <ac:picMkLst>
            <pc:docMk/>
            <pc:sldMk cId="2608014369" sldId="268"/>
            <ac:picMk id="3" creationId="{00000000-0000-0000-0000-000000000000}"/>
          </ac:picMkLst>
        </pc:picChg>
      </pc:sldChg>
      <pc:sldChg chg="add del">
        <pc:chgData name="Michael Posner" userId="e401e998-08f8-4c5f-9c96-07aa887ae3c8" providerId="ADAL" clId="{A61483E2-989D-4AE8-BAC9-4E30B2421ACB}" dt="2021-01-26T23:20:23.849" v="1415" actId="47"/>
        <pc:sldMkLst>
          <pc:docMk/>
          <pc:sldMk cId="0" sldId="271"/>
        </pc:sldMkLst>
      </pc:sldChg>
      <pc:sldChg chg="modSp mod ord">
        <pc:chgData name="Michael Posner" userId="e401e998-08f8-4c5f-9c96-07aa887ae3c8" providerId="ADAL" clId="{A61483E2-989D-4AE8-BAC9-4E30B2421ACB}" dt="2021-01-26T23:22:43.977" v="1458" actId="14100"/>
        <pc:sldMkLst>
          <pc:docMk/>
          <pc:sldMk cId="0" sldId="272"/>
        </pc:sldMkLst>
        <pc:picChg chg="mod">
          <ac:chgData name="Michael Posner" userId="e401e998-08f8-4c5f-9c96-07aa887ae3c8" providerId="ADAL" clId="{A61483E2-989D-4AE8-BAC9-4E30B2421ACB}" dt="2021-01-26T23:22:43.977" v="1458" actId="14100"/>
          <ac:picMkLst>
            <pc:docMk/>
            <pc:sldMk cId="0" sldId="272"/>
            <ac:picMk id="3" creationId="{00000000-0000-0000-0000-000000000000}"/>
          </ac:picMkLst>
        </pc:picChg>
      </pc:sldChg>
      <pc:sldChg chg="add del">
        <pc:chgData name="Michael Posner" userId="e401e998-08f8-4c5f-9c96-07aa887ae3c8" providerId="ADAL" clId="{A61483E2-989D-4AE8-BAC9-4E30B2421ACB}" dt="2021-01-26T23:20:23.849" v="1415" actId="47"/>
        <pc:sldMkLst>
          <pc:docMk/>
          <pc:sldMk cId="0" sldId="274"/>
        </pc:sldMkLst>
      </pc:sldChg>
      <pc:sldChg chg="modSp mod">
        <pc:chgData name="Michael Posner" userId="e401e998-08f8-4c5f-9c96-07aa887ae3c8" providerId="ADAL" clId="{A61483E2-989D-4AE8-BAC9-4E30B2421ACB}" dt="2021-01-26T23:22:38.019" v="1456" actId="14100"/>
        <pc:sldMkLst>
          <pc:docMk/>
          <pc:sldMk cId="0" sldId="275"/>
        </pc:sldMkLst>
        <pc:picChg chg="mod">
          <ac:chgData name="Michael Posner" userId="e401e998-08f8-4c5f-9c96-07aa887ae3c8" providerId="ADAL" clId="{A61483E2-989D-4AE8-BAC9-4E30B2421ACB}" dt="2021-01-26T23:22:38.019" v="1456" actId="14100"/>
          <ac:picMkLst>
            <pc:docMk/>
            <pc:sldMk cId="0" sldId="275"/>
            <ac:picMk id="3" creationId="{00000000-0000-0000-0000-000000000000}"/>
          </ac:picMkLst>
        </pc:picChg>
      </pc:sldChg>
      <pc:sldChg chg="modSp mod">
        <pc:chgData name="Michael Posner" userId="e401e998-08f8-4c5f-9c96-07aa887ae3c8" providerId="ADAL" clId="{A61483E2-989D-4AE8-BAC9-4E30B2421ACB}" dt="2021-01-26T00:29:06.899" v="1147" actId="20577"/>
        <pc:sldMkLst>
          <pc:docMk/>
          <pc:sldMk cId="3345333437" sldId="277"/>
        </pc:sldMkLst>
        <pc:spChg chg="mod">
          <ac:chgData name="Michael Posner" userId="e401e998-08f8-4c5f-9c96-07aa887ae3c8" providerId="ADAL" clId="{A61483E2-989D-4AE8-BAC9-4E30B2421ACB}" dt="2021-01-26T00:29:06.899" v="1147" actId="20577"/>
          <ac:spMkLst>
            <pc:docMk/>
            <pc:sldMk cId="3345333437" sldId="277"/>
            <ac:spMk id="4" creationId="{00000000-0000-0000-0000-000000000000}"/>
          </ac:spMkLst>
        </pc:spChg>
        <pc:spChg chg="mod">
          <ac:chgData name="Michael Posner" userId="e401e998-08f8-4c5f-9c96-07aa887ae3c8" providerId="ADAL" clId="{A61483E2-989D-4AE8-BAC9-4E30B2421ACB}" dt="2021-01-25T23:19:15.455" v="306" actId="27636"/>
          <ac:spMkLst>
            <pc:docMk/>
            <pc:sldMk cId="3345333437" sldId="277"/>
            <ac:spMk id="5" creationId="{00000000-0000-0000-0000-000000000000}"/>
          </ac:spMkLst>
        </pc:spChg>
      </pc:sldChg>
      <pc:sldChg chg="del">
        <pc:chgData name="Michael Posner" userId="e401e998-08f8-4c5f-9c96-07aa887ae3c8" providerId="ADAL" clId="{A61483E2-989D-4AE8-BAC9-4E30B2421ACB}" dt="2021-01-26T23:20:46.668" v="1419" actId="47"/>
        <pc:sldMkLst>
          <pc:docMk/>
          <pc:sldMk cId="0" sldId="278"/>
        </pc:sldMkLst>
      </pc:sldChg>
      <pc:sldChg chg="add del">
        <pc:chgData name="Michael Posner" userId="e401e998-08f8-4c5f-9c96-07aa887ae3c8" providerId="ADAL" clId="{A61483E2-989D-4AE8-BAC9-4E30B2421ACB}" dt="2021-01-26T23:20:26.553" v="1416" actId="47"/>
        <pc:sldMkLst>
          <pc:docMk/>
          <pc:sldMk cId="0" sldId="280"/>
        </pc:sldMkLst>
      </pc:sldChg>
      <pc:sldChg chg="modSp mod">
        <pc:chgData name="Michael Posner" userId="e401e998-08f8-4c5f-9c96-07aa887ae3c8" providerId="ADAL" clId="{A61483E2-989D-4AE8-BAC9-4E30B2421ACB}" dt="2021-01-26T23:23:19.555" v="1469" actId="14100"/>
        <pc:sldMkLst>
          <pc:docMk/>
          <pc:sldMk cId="0" sldId="281"/>
        </pc:sldMkLst>
        <pc:picChg chg="mod">
          <ac:chgData name="Michael Posner" userId="e401e998-08f8-4c5f-9c96-07aa887ae3c8" providerId="ADAL" clId="{A61483E2-989D-4AE8-BAC9-4E30B2421ACB}" dt="2021-01-26T23:23:19.555" v="1469" actId="14100"/>
          <ac:picMkLst>
            <pc:docMk/>
            <pc:sldMk cId="0" sldId="281"/>
            <ac:picMk id="3" creationId="{00000000-0000-0000-0000-000000000000}"/>
          </ac:picMkLst>
        </pc:picChg>
      </pc:sldChg>
      <pc:sldChg chg="add del">
        <pc:chgData name="Michael Posner" userId="e401e998-08f8-4c5f-9c96-07aa887ae3c8" providerId="ADAL" clId="{A61483E2-989D-4AE8-BAC9-4E30B2421ACB}" dt="2021-01-25T23:48:33.275" v="1026" actId="47"/>
        <pc:sldMkLst>
          <pc:docMk/>
          <pc:sldMk cId="0" sldId="283"/>
        </pc:sldMkLst>
      </pc:sldChg>
      <pc:sldChg chg="add del">
        <pc:chgData name="Michael Posner" userId="e401e998-08f8-4c5f-9c96-07aa887ae3c8" providerId="ADAL" clId="{A61483E2-989D-4AE8-BAC9-4E30B2421ACB}" dt="2021-01-26T23:20:57.062" v="1422" actId="47"/>
        <pc:sldMkLst>
          <pc:docMk/>
          <pc:sldMk cId="0" sldId="284"/>
        </pc:sldMkLst>
      </pc:sldChg>
      <pc:sldChg chg="add del">
        <pc:chgData name="Michael Posner" userId="e401e998-08f8-4c5f-9c96-07aa887ae3c8" providerId="ADAL" clId="{A61483E2-989D-4AE8-BAC9-4E30B2421ACB}" dt="2021-01-25T23:48:18.583" v="1024" actId="47"/>
        <pc:sldMkLst>
          <pc:docMk/>
          <pc:sldMk cId="0" sldId="290"/>
        </pc:sldMkLst>
      </pc:sldChg>
      <pc:sldChg chg="del">
        <pc:chgData name="Michael Posner" userId="e401e998-08f8-4c5f-9c96-07aa887ae3c8" providerId="ADAL" clId="{A61483E2-989D-4AE8-BAC9-4E30B2421ACB}" dt="2021-01-26T23:20:59.606" v="1423" actId="47"/>
        <pc:sldMkLst>
          <pc:docMk/>
          <pc:sldMk cId="0" sldId="291"/>
        </pc:sldMkLst>
      </pc:sldChg>
      <pc:sldChg chg="modSp mod">
        <pc:chgData name="Michael Posner" userId="e401e998-08f8-4c5f-9c96-07aa887ae3c8" providerId="ADAL" clId="{A61483E2-989D-4AE8-BAC9-4E30B2421ACB}" dt="2021-01-26T00:31:34.222" v="1190" actId="14100"/>
        <pc:sldMkLst>
          <pc:docMk/>
          <pc:sldMk cId="4264668612" sldId="300"/>
        </pc:sldMkLst>
        <pc:spChg chg="mod">
          <ac:chgData name="Michael Posner" userId="e401e998-08f8-4c5f-9c96-07aa887ae3c8" providerId="ADAL" clId="{A61483E2-989D-4AE8-BAC9-4E30B2421ACB}" dt="2021-01-26T00:31:34.222" v="1190" actId="14100"/>
          <ac:spMkLst>
            <pc:docMk/>
            <pc:sldMk cId="4264668612" sldId="300"/>
            <ac:spMk id="2" creationId="{00000000-0000-0000-0000-000000000000}"/>
          </ac:spMkLst>
        </pc:spChg>
      </pc:sldChg>
      <pc:sldChg chg="del">
        <pc:chgData name="Michael Posner" userId="e401e998-08f8-4c5f-9c96-07aa887ae3c8" providerId="ADAL" clId="{A61483E2-989D-4AE8-BAC9-4E30B2421ACB}" dt="2021-01-25T23:15:45.487" v="1" actId="2696"/>
        <pc:sldMkLst>
          <pc:docMk/>
          <pc:sldMk cId="151260889" sldId="307"/>
        </pc:sldMkLst>
      </pc:sldChg>
      <pc:sldChg chg="add del">
        <pc:chgData name="Michael Posner" userId="e401e998-08f8-4c5f-9c96-07aa887ae3c8" providerId="ADAL" clId="{A61483E2-989D-4AE8-BAC9-4E30B2421ACB}" dt="2021-01-25T23:17:07.298" v="108" actId="47"/>
        <pc:sldMkLst>
          <pc:docMk/>
          <pc:sldMk cId="3200940346" sldId="307"/>
        </pc:sldMkLst>
      </pc:sldChg>
      <pc:sldChg chg="delSp modSp add mod modAnim modNotesTx">
        <pc:chgData name="Michael Posner" userId="e401e998-08f8-4c5f-9c96-07aa887ae3c8" providerId="ADAL" clId="{A61483E2-989D-4AE8-BAC9-4E30B2421ACB}" dt="2021-01-25T23:31:45.137" v="638" actId="6549"/>
        <pc:sldMkLst>
          <pc:docMk/>
          <pc:sldMk cId="2915683385" sldId="308"/>
        </pc:sldMkLst>
        <pc:spChg chg="mod">
          <ac:chgData name="Michael Posner" userId="e401e998-08f8-4c5f-9c96-07aa887ae3c8" providerId="ADAL" clId="{A61483E2-989D-4AE8-BAC9-4E30B2421ACB}" dt="2021-01-25T23:22:48.433" v="637" actId="27636"/>
          <ac:spMkLst>
            <pc:docMk/>
            <pc:sldMk cId="2915683385" sldId="308"/>
            <ac:spMk id="3" creationId="{00000000-0000-0000-0000-000000000000}"/>
          </ac:spMkLst>
        </pc:spChg>
        <pc:picChg chg="del">
          <ac:chgData name="Michael Posner" userId="e401e998-08f8-4c5f-9c96-07aa887ae3c8" providerId="ADAL" clId="{A61483E2-989D-4AE8-BAC9-4E30B2421ACB}" dt="2021-01-25T23:21:14.974" v="402" actId="478"/>
          <ac:picMkLst>
            <pc:docMk/>
            <pc:sldMk cId="2915683385" sldId="308"/>
            <ac:picMk id="4" creationId="{ABB16453-8430-4378-9441-47A104927168}"/>
          </ac:picMkLst>
        </pc:picChg>
      </pc:sldChg>
      <pc:sldChg chg="mod modShow">
        <pc:chgData name="Michael Posner" userId="e401e998-08f8-4c5f-9c96-07aa887ae3c8" providerId="ADAL" clId="{A61483E2-989D-4AE8-BAC9-4E30B2421ACB}" dt="2021-01-27T21:21:03.256" v="4275" actId="729"/>
        <pc:sldMkLst>
          <pc:docMk/>
          <pc:sldMk cId="1428679221" sldId="310"/>
        </pc:sldMkLst>
      </pc:sldChg>
      <pc:sldChg chg="modSp mod ord">
        <pc:chgData name="Michael Posner" userId="e401e998-08f8-4c5f-9c96-07aa887ae3c8" providerId="ADAL" clId="{A61483E2-989D-4AE8-BAC9-4E30B2421ACB}" dt="2021-01-26T00:32:48.284" v="1205" actId="20577"/>
        <pc:sldMkLst>
          <pc:docMk/>
          <pc:sldMk cId="3670976447" sldId="313"/>
        </pc:sldMkLst>
        <pc:spChg chg="mod">
          <ac:chgData name="Michael Posner" userId="e401e998-08f8-4c5f-9c96-07aa887ae3c8" providerId="ADAL" clId="{A61483E2-989D-4AE8-BAC9-4E30B2421ACB}" dt="2021-01-26T00:32:48.284" v="1205" actId="20577"/>
          <ac:spMkLst>
            <pc:docMk/>
            <pc:sldMk cId="3670976447" sldId="313"/>
            <ac:spMk id="2" creationId="{00000000-0000-0000-0000-000000000000}"/>
          </ac:spMkLst>
        </pc:spChg>
      </pc:sldChg>
      <pc:sldChg chg="modSp mod modNotesTx">
        <pc:chgData name="Michael Posner" userId="e401e998-08f8-4c5f-9c96-07aa887ae3c8" providerId="ADAL" clId="{A61483E2-989D-4AE8-BAC9-4E30B2421ACB}" dt="2021-01-27T21:29:08.495" v="4855" actId="20577"/>
        <pc:sldMkLst>
          <pc:docMk/>
          <pc:sldMk cId="2136235449" sldId="314"/>
        </pc:sldMkLst>
        <pc:spChg chg="mod">
          <ac:chgData name="Michael Posner" userId="e401e998-08f8-4c5f-9c96-07aa887ae3c8" providerId="ADAL" clId="{A61483E2-989D-4AE8-BAC9-4E30B2421ACB}" dt="2021-01-26T00:33:14.001" v="1240" actId="5793"/>
          <ac:spMkLst>
            <pc:docMk/>
            <pc:sldMk cId="2136235449" sldId="314"/>
            <ac:spMk id="2" creationId="{00000000-0000-0000-0000-000000000000}"/>
          </ac:spMkLst>
        </pc:spChg>
      </pc:sldChg>
      <pc:sldChg chg="modSp">
        <pc:chgData name="Michael Posner" userId="e401e998-08f8-4c5f-9c96-07aa887ae3c8" providerId="ADAL" clId="{A61483E2-989D-4AE8-BAC9-4E30B2421ACB}" dt="2021-01-26T00:30:55.360" v="1157" actId="313"/>
        <pc:sldMkLst>
          <pc:docMk/>
          <pc:sldMk cId="2843118975" sldId="334"/>
        </pc:sldMkLst>
        <pc:spChg chg="mod">
          <ac:chgData name="Michael Posner" userId="e401e998-08f8-4c5f-9c96-07aa887ae3c8" providerId="ADAL" clId="{A61483E2-989D-4AE8-BAC9-4E30B2421ACB}" dt="2021-01-26T00:30:55.360" v="1157" actId="313"/>
          <ac:spMkLst>
            <pc:docMk/>
            <pc:sldMk cId="2843118975" sldId="334"/>
            <ac:spMk id="3" creationId="{00000000-0000-0000-0000-000000000000}"/>
          </ac:spMkLst>
        </pc:spChg>
      </pc:sldChg>
      <pc:sldChg chg="mod modShow">
        <pc:chgData name="Michael Posner" userId="e401e998-08f8-4c5f-9c96-07aa887ae3c8" providerId="ADAL" clId="{A61483E2-989D-4AE8-BAC9-4E30B2421ACB}" dt="2021-01-27T21:21:03.256" v="4275" actId="729"/>
        <pc:sldMkLst>
          <pc:docMk/>
          <pc:sldMk cId="2500034619" sldId="336"/>
        </pc:sldMkLst>
      </pc:sldChg>
      <pc:sldChg chg="del">
        <pc:chgData name="Michael Posner" userId="e401e998-08f8-4c5f-9c96-07aa887ae3c8" providerId="ADAL" clId="{A61483E2-989D-4AE8-BAC9-4E30B2421ACB}" dt="2021-01-27T21:29:03.437" v="4827" actId="47"/>
        <pc:sldMkLst>
          <pc:docMk/>
          <pc:sldMk cId="1201629426" sldId="337"/>
        </pc:sldMkLst>
      </pc:sldChg>
      <pc:sldChg chg="add">
        <pc:chgData name="Michael Posner" userId="e401e998-08f8-4c5f-9c96-07aa887ae3c8" providerId="ADAL" clId="{A61483E2-989D-4AE8-BAC9-4E30B2421ACB}" dt="2021-01-25T23:15:23.815" v="0"/>
        <pc:sldMkLst>
          <pc:docMk/>
          <pc:sldMk cId="2212789465" sldId="738"/>
        </pc:sldMkLst>
      </pc:sldChg>
      <pc:sldChg chg="add del">
        <pc:chgData name="Michael Posner" userId="e401e998-08f8-4c5f-9c96-07aa887ae3c8" providerId="ADAL" clId="{A61483E2-989D-4AE8-BAC9-4E30B2421ACB}" dt="2021-01-25T23:31:58.144" v="639" actId="47"/>
        <pc:sldMkLst>
          <pc:docMk/>
          <pc:sldMk cId="2551434561" sldId="742"/>
        </pc:sldMkLst>
      </pc:sldChg>
      <pc:sldChg chg="modSp add modAnim">
        <pc:chgData name="Michael Posner" userId="e401e998-08f8-4c5f-9c96-07aa887ae3c8" providerId="ADAL" clId="{A61483E2-989D-4AE8-BAC9-4E30B2421ACB}" dt="2021-01-25T23:38:55.260" v="645"/>
        <pc:sldMkLst>
          <pc:docMk/>
          <pc:sldMk cId="1232939111" sldId="777"/>
        </pc:sldMkLst>
        <pc:spChg chg="mod">
          <ac:chgData name="Michael Posner" userId="e401e998-08f8-4c5f-9c96-07aa887ae3c8" providerId="ADAL" clId="{A61483E2-989D-4AE8-BAC9-4E30B2421ACB}" dt="2021-01-25T23:38:40.335" v="644" actId="20577"/>
          <ac:spMkLst>
            <pc:docMk/>
            <pc:sldMk cId="1232939111" sldId="777"/>
            <ac:spMk id="3" creationId="{00000000-0000-0000-0000-000000000000}"/>
          </ac:spMkLst>
        </pc:spChg>
      </pc:sldChg>
      <pc:sldChg chg="modSp add mod">
        <pc:chgData name="Michael Posner" userId="e401e998-08f8-4c5f-9c96-07aa887ae3c8" providerId="ADAL" clId="{A61483E2-989D-4AE8-BAC9-4E30B2421ACB}" dt="2021-01-26T00:29:29.016" v="1149" actId="20577"/>
        <pc:sldMkLst>
          <pc:docMk/>
          <pc:sldMk cId="3142178205" sldId="778"/>
        </pc:sldMkLst>
        <pc:spChg chg="mod">
          <ac:chgData name="Michael Posner" userId="e401e998-08f8-4c5f-9c96-07aa887ae3c8" providerId="ADAL" clId="{A61483E2-989D-4AE8-BAC9-4E30B2421ACB}" dt="2021-01-26T00:29:29.016" v="1149" actId="20577"/>
          <ac:spMkLst>
            <pc:docMk/>
            <pc:sldMk cId="3142178205" sldId="778"/>
            <ac:spMk id="2" creationId="{00000000-0000-0000-0000-000000000000}"/>
          </ac:spMkLst>
        </pc:spChg>
        <pc:spChg chg="mod">
          <ac:chgData name="Michael Posner" userId="e401e998-08f8-4c5f-9c96-07aa887ae3c8" providerId="ADAL" clId="{A61483E2-989D-4AE8-BAC9-4E30B2421ACB}" dt="2021-01-25T23:40:51.828" v="946"/>
          <ac:spMkLst>
            <pc:docMk/>
            <pc:sldMk cId="3142178205" sldId="778"/>
            <ac:spMk id="3" creationId="{00000000-0000-0000-0000-000000000000}"/>
          </ac:spMkLst>
        </pc:spChg>
      </pc:sldChg>
      <pc:sldChg chg="modSp new del mod">
        <pc:chgData name="Michael Posner" userId="e401e998-08f8-4c5f-9c96-07aa887ae3c8" providerId="ADAL" clId="{A61483E2-989D-4AE8-BAC9-4E30B2421ACB}" dt="2021-01-25T23:47:46.174" v="998" actId="47"/>
        <pc:sldMkLst>
          <pc:docMk/>
          <pc:sldMk cId="3417447372" sldId="779"/>
        </pc:sldMkLst>
        <pc:spChg chg="mod">
          <ac:chgData name="Michael Posner" userId="e401e998-08f8-4c5f-9c96-07aa887ae3c8" providerId="ADAL" clId="{A61483E2-989D-4AE8-BAC9-4E30B2421ACB}" dt="2021-01-25T23:17:38.121" v="183" actId="20577"/>
          <ac:spMkLst>
            <pc:docMk/>
            <pc:sldMk cId="3417447372" sldId="779"/>
            <ac:spMk id="2" creationId="{7F444779-D2FF-4F80-A10E-34B13058310B}"/>
          </ac:spMkLst>
        </pc:spChg>
        <pc:spChg chg="mod">
          <ac:chgData name="Michael Posner" userId="e401e998-08f8-4c5f-9c96-07aa887ae3c8" providerId="ADAL" clId="{A61483E2-989D-4AE8-BAC9-4E30B2421ACB}" dt="2021-01-25T23:44:21.351" v="994" actId="5793"/>
          <ac:spMkLst>
            <pc:docMk/>
            <pc:sldMk cId="3417447372" sldId="779"/>
            <ac:spMk id="3" creationId="{D64BDF89-7FB8-4A70-91E2-E737077C2109}"/>
          </ac:spMkLst>
        </pc:spChg>
      </pc:sldChg>
      <pc:sldChg chg="add del">
        <pc:chgData name="Michael Posner" userId="e401e998-08f8-4c5f-9c96-07aa887ae3c8" providerId="ADAL" clId="{A61483E2-989D-4AE8-BAC9-4E30B2421ACB}" dt="2021-01-25T23:48:25.829" v="1025" actId="47"/>
        <pc:sldMkLst>
          <pc:docMk/>
          <pc:sldMk cId="0" sldId="780"/>
        </pc:sldMkLst>
      </pc:sldChg>
      <pc:sldChg chg="modSp new del mod ord">
        <pc:chgData name="Michael Posner" userId="e401e998-08f8-4c5f-9c96-07aa887ae3c8" providerId="ADAL" clId="{A61483E2-989D-4AE8-BAC9-4E30B2421ACB}" dt="2021-01-25T23:19:22.039" v="307" actId="47"/>
        <pc:sldMkLst>
          <pc:docMk/>
          <pc:sldMk cId="1664424883" sldId="780"/>
        </pc:sldMkLst>
        <pc:spChg chg="mod">
          <ac:chgData name="Michael Posner" userId="e401e998-08f8-4c5f-9c96-07aa887ae3c8" providerId="ADAL" clId="{A61483E2-989D-4AE8-BAC9-4E30B2421ACB}" dt="2021-01-25T23:17:53.177" v="193" actId="20577"/>
          <ac:spMkLst>
            <pc:docMk/>
            <pc:sldMk cId="1664424883" sldId="780"/>
            <ac:spMk id="2" creationId="{DF9A3F57-093B-4E7D-9235-37222ED20F61}"/>
          </ac:spMkLst>
        </pc:spChg>
        <pc:spChg chg="mod">
          <ac:chgData name="Michael Posner" userId="e401e998-08f8-4c5f-9c96-07aa887ae3c8" providerId="ADAL" clId="{A61483E2-989D-4AE8-BAC9-4E30B2421ACB}" dt="2021-01-25T23:18:01.765" v="227" actId="20577"/>
          <ac:spMkLst>
            <pc:docMk/>
            <pc:sldMk cId="1664424883" sldId="780"/>
            <ac:spMk id="3" creationId="{83F8F4B1-3622-4D73-A384-C9AC28CDD581}"/>
          </ac:spMkLst>
        </pc:spChg>
      </pc:sldChg>
      <pc:sldChg chg="modSp new mod">
        <pc:chgData name="Michael Posner" userId="e401e998-08f8-4c5f-9c96-07aa887ae3c8" providerId="ADAL" clId="{A61483E2-989D-4AE8-BAC9-4E30B2421ACB}" dt="2021-01-25T23:47:58.120" v="1023" actId="20577"/>
        <pc:sldMkLst>
          <pc:docMk/>
          <pc:sldMk cId="857705995" sldId="781"/>
        </pc:sldMkLst>
        <pc:spChg chg="mod">
          <ac:chgData name="Michael Posner" userId="e401e998-08f8-4c5f-9c96-07aa887ae3c8" providerId="ADAL" clId="{A61483E2-989D-4AE8-BAC9-4E30B2421ACB}" dt="2021-01-25T23:47:58.120" v="1023" actId="20577"/>
          <ac:spMkLst>
            <pc:docMk/>
            <pc:sldMk cId="857705995" sldId="781"/>
            <ac:spMk id="2" creationId="{5EF99967-3297-4812-8FB0-6E35FBDD643E}"/>
          </ac:spMkLst>
        </pc:spChg>
      </pc:sldChg>
      <pc:sldChg chg="addSp delSp modSp new mod ord">
        <pc:chgData name="Michael Posner" userId="e401e998-08f8-4c5f-9c96-07aa887ae3c8" providerId="ADAL" clId="{A61483E2-989D-4AE8-BAC9-4E30B2421ACB}" dt="2021-01-26T23:22:25.907" v="1431" actId="14100"/>
        <pc:sldMkLst>
          <pc:docMk/>
          <pc:sldMk cId="3161488531" sldId="782"/>
        </pc:sldMkLst>
        <pc:spChg chg="mod">
          <ac:chgData name="Michael Posner" userId="e401e998-08f8-4c5f-9c96-07aa887ae3c8" providerId="ADAL" clId="{A61483E2-989D-4AE8-BAC9-4E30B2421ACB}" dt="2021-01-25T23:54:50.205" v="1039" actId="20577"/>
          <ac:spMkLst>
            <pc:docMk/>
            <pc:sldMk cId="3161488531" sldId="782"/>
            <ac:spMk id="2" creationId="{931DCB0D-34A1-4E3E-A076-99C1CBE888A4}"/>
          </ac:spMkLst>
        </pc:spChg>
        <pc:picChg chg="add del mod">
          <ac:chgData name="Michael Posner" userId="e401e998-08f8-4c5f-9c96-07aa887ae3c8" providerId="ADAL" clId="{A61483E2-989D-4AE8-BAC9-4E30B2421ACB}" dt="2021-01-26T23:22:20.263" v="1428" actId="478"/>
          <ac:picMkLst>
            <pc:docMk/>
            <pc:sldMk cId="3161488531" sldId="782"/>
            <ac:picMk id="5" creationId="{A2BC4102-2A03-4A7C-BEEC-7C41B64F4322}"/>
          </ac:picMkLst>
        </pc:picChg>
        <pc:picChg chg="add mod">
          <ac:chgData name="Michael Posner" userId="e401e998-08f8-4c5f-9c96-07aa887ae3c8" providerId="ADAL" clId="{A61483E2-989D-4AE8-BAC9-4E30B2421ACB}" dt="2021-01-26T23:22:25.907" v="1431" actId="14100"/>
          <ac:picMkLst>
            <pc:docMk/>
            <pc:sldMk cId="3161488531" sldId="782"/>
            <ac:picMk id="6" creationId="{D9155E6C-0985-4601-A00F-9AE4F974506D}"/>
          </ac:picMkLst>
        </pc:picChg>
      </pc:sldChg>
      <pc:sldChg chg="delSp modSp new mod">
        <pc:chgData name="Michael Posner" userId="e401e998-08f8-4c5f-9c96-07aa887ae3c8" providerId="ADAL" clId="{A61483E2-989D-4AE8-BAC9-4E30B2421ACB}" dt="2021-01-27T21:19:37.658" v="4232" actId="14100"/>
        <pc:sldMkLst>
          <pc:docMk/>
          <pc:sldMk cId="538671595" sldId="783"/>
        </pc:sldMkLst>
        <pc:spChg chg="mod">
          <ac:chgData name="Michael Posner" userId="e401e998-08f8-4c5f-9c96-07aa887ae3c8" providerId="ADAL" clId="{A61483E2-989D-4AE8-BAC9-4E30B2421ACB}" dt="2021-01-26T21:08:20.373" v="1262" actId="20577"/>
          <ac:spMkLst>
            <pc:docMk/>
            <pc:sldMk cId="538671595" sldId="783"/>
            <ac:spMk id="2" creationId="{EF821328-E196-469C-AD93-79850CA1E49E}"/>
          </ac:spMkLst>
        </pc:spChg>
        <pc:picChg chg="mod">
          <ac:chgData name="Michael Posner" userId="e401e998-08f8-4c5f-9c96-07aa887ae3c8" providerId="ADAL" clId="{A61483E2-989D-4AE8-BAC9-4E30B2421ACB}" dt="2021-01-27T21:19:37.658" v="4232" actId="14100"/>
          <ac:picMkLst>
            <pc:docMk/>
            <pc:sldMk cId="538671595" sldId="783"/>
            <ac:picMk id="4" creationId="{A201D9A7-414A-461A-A621-0CD323718F21}"/>
          </ac:picMkLst>
        </pc:picChg>
        <pc:picChg chg="del">
          <ac:chgData name="Michael Posner" userId="e401e998-08f8-4c5f-9c96-07aa887ae3c8" providerId="ADAL" clId="{A61483E2-989D-4AE8-BAC9-4E30B2421ACB}" dt="2021-01-26T21:08:45.373" v="1264" actId="21"/>
          <ac:picMkLst>
            <pc:docMk/>
            <pc:sldMk cId="538671595" sldId="783"/>
            <ac:picMk id="5" creationId="{807E951C-6888-405B-B2B7-34FB1020854C}"/>
          </ac:picMkLst>
        </pc:picChg>
      </pc:sldChg>
      <pc:sldChg chg="addSp modSp new mod modNotesTx">
        <pc:chgData name="Michael Posner" userId="e401e998-08f8-4c5f-9c96-07aa887ae3c8" providerId="ADAL" clId="{A61483E2-989D-4AE8-BAC9-4E30B2421ACB}" dt="2021-01-27T21:20:40.649" v="4274" actId="20577"/>
        <pc:sldMkLst>
          <pc:docMk/>
          <pc:sldMk cId="3175900166" sldId="784"/>
        </pc:sldMkLst>
        <pc:picChg chg="add mod">
          <ac:chgData name="Michael Posner" userId="e401e998-08f8-4c5f-9c96-07aa887ae3c8" providerId="ADAL" clId="{A61483E2-989D-4AE8-BAC9-4E30B2421ACB}" dt="2021-01-27T21:20:07.327" v="4245" actId="14100"/>
          <ac:picMkLst>
            <pc:docMk/>
            <pc:sldMk cId="3175900166" sldId="784"/>
            <ac:picMk id="4" creationId="{E7E90E10-A2F7-4FB6-BECF-26C1A39B75F7}"/>
          </ac:picMkLst>
        </pc:picChg>
      </pc:sldChg>
      <pc:sldChg chg="modSp new del mod">
        <pc:chgData name="Michael Posner" userId="e401e998-08f8-4c5f-9c96-07aa887ae3c8" providerId="ADAL" clId="{A61483E2-989D-4AE8-BAC9-4E30B2421ACB}" dt="2021-01-27T21:28:20.473" v="4826" actId="47"/>
        <pc:sldMkLst>
          <pc:docMk/>
          <pc:sldMk cId="3194366028" sldId="785"/>
        </pc:sldMkLst>
        <pc:spChg chg="mod">
          <ac:chgData name="Michael Posner" userId="e401e998-08f8-4c5f-9c96-07aa887ae3c8" providerId="ADAL" clId="{A61483E2-989D-4AE8-BAC9-4E30B2421ACB}" dt="2021-01-26T21:10:10.071" v="1309" actId="27636"/>
          <ac:spMkLst>
            <pc:docMk/>
            <pc:sldMk cId="3194366028" sldId="785"/>
            <ac:spMk id="2" creationId="{A5CB1217-11F1-4C9D-A796-641D99D30F43}"/>
          </ac:spMkLst>
        </pc:spChg>
        <pc:spChg chg="mod">
          <ac:chgData name="Michael Posner" userId="e401e998-08f8-4c5f-9c96-07aa887ae3c8" providerId="ADAL" clId="{A61483E2-989D-4AE8-BAC9-4E30B2421ACB}" dt="2021-01-27T21:21:09.574" v="4279" actId="20577"/>
          <ac:spMkLst>
            <pc:docMk/>
            <pc:sldMk cId="3194366028" sldId="785"/>
            <ac:spMk id="3" creationId="{76AA896D-89F3-4070-8E3C-964DB95FD30D}"/>
          </ac:spMkLst>
        </pc:spChg>
      </pc:sldChg>
      <pc:sldChg chg="modSp mod">
        <pc:chgData name="Michael Posner" userId="e401e998-08f8-4c5f-9c96-07aa887ae3c8" providerId="ADAL" clId="{A61483E2-989D-4AE8-BAC9-4E30B2421ACB}" dt="2021-01-26T23:22:51.759" v="1460" actId="14100"/>
        <pc:sldMkLst>
          <pc:docMk/>
          <pc:sldMk cId="0" sldId="786"/>
        </pc:sldMkLst>
        <pc:picChg chg="mod">
          <ac:chgData name="Michael Posner" userId="e401e998-08f8-4c5f-9c96-07aa887ae3c8" providerId="ADAL" clId="{A61483E2-989D-4AE8-BAC9-4E30B2421ACB}" dt="2021-01-26T23:22:51.759" v="1460" actId="14100"/>
          <ac:picMkLst>
            <pc:docMk/>
            <pc:sldMk cId="0" sldId="786"/>
            <ac:picMk id="3" creationId="{00000000-0000-0000-0000-000000000000}"/>
          </ac:picMkLst>
        </pc:picChg>
      </pc:sldChg>
      <pc:sldChg chg="modSp new mod modAnim">
        <pc:chgData name="Michael Posner" userId="e401e998-08f8-4c5f-9c96-07aa887ae3c8" providerId="ADAL" clId="{A61483E2-989D-4AE8-BAC9-4E30B2421ACB}" dt="2021-01-27T23:02:18.987" v="4858" actId="20577"/>
        <pc:sldMkLst>
          <pc:docMk/>
          <pc:sldMk cId="2744165008" sldId="787"/>
        </pc:sldMkLst>
        <pc:spChg chg="mod">
          <ac:chgData name="Michael Posner" userId="e401e998-08f8-4c5f-9c96-07aa887ae3c8" providerId="ADAL" clId="{A61483E2-989D-4AE8-BAC9-4E30B2421ACB}" dt="2021-01-27T21:07:59.125" v="2961" actId="5793"/>
          <ac:spMkLst>
            <pc:docMk/>
            <pc:sldMk cId="2744165008" sldId="787"/>
            <ac:spMk id="2" creationId="{4764792C-E820-48F7-A0CE-59FB334F9711}"/>
          </ac:spMkLst>
        </pc:spChg>
        <pc:spChg chg="mod">
          <ac:chgData name="Michael Posner" userId="e401e998-08f8-4c5f-9c96-07aa887ae3c8" providerId="ADAL" clId="{A61483E2-989D-4AE8-BAC9-4E30B2421ACB}" dt="2021-01-27T23:02:18.987" v="4858" actId="20577"/>
          <ac:spMkLst>
            <pc:docMk/>
            <pc:sldMk cId="2744165008" sldId="787"/>
            <ac:spMk id="3" creationId="{C63AF96A-4C32-48C6-B81D-039E03D5DE76}"/>
          </ac:spMkLst>
        </pc:spChg>
      </pc:sldChg>
      <pc:sldChg chg="modSp new mod modAnim">
        <pc:chgData name="Michael Posner" userId="e401e998-08f8-4c5f-9c96-07aa887ae3c8" providerId="ADAL" clId="{A61483E2-989D-4AE8-BAC9-4E30B2421ACB}" dt="2021-01-27T23:02:59.001" v="4896" actId="20577"/>
        <pc:sldMkLst>
          <pc:docMk/>
          <pc:sldMk cId="3035819594" sldId="788"/>
        </pc:sldMkLst>
        <pc:spChg chg="mod">
          <ac:chgData name="Michael Posner" userId="e401e998-08f8-4c5f-9c96-07aa887ae3c8" providerId="ADAL" clId="{A61483E2-989D-4AE8-BAC9-4E30B2421ACB}" dt="2021-01-27T21:09:06.366" v="2999" actId="207"/>
          <ac:spMkLst>
            <pc:docMk/>
            <pc:sldMk cId="3035819594" sldId="788"/>
            <ac:spMk id="2" creationId="{1292272B-0B63-4AFF-8E13-9E7F689EA682}"/>
          </ac:spMkLst>
        </pc:spChg>
        <pc:spChg chg="mod">
          <ac:chgData name="Michael Posner" userId="e401e998-08f8-4c5f-9c96-07aa887ae3c8" providerId="ADAL" clId="{A61483E2-989D-4AE8-BAC9-4E30B2421ACB}" dt="2021-01-27T23:02:59.001" v="4896" actId="20577"/>
          <ac:spMkLst>
            <pc:docMk/>
            <pc:sldMk cId="3035819594" sldId="788"/>
            <ac:spMk id="3" creationId="{E5384446-F166-4068-8D54-94BA3B7A5B24}"/>
          </ac:spMkLst>
        </pc:spChg>
      </pc:sldChg>
    </pc:docChg>
  </pc:docChgLst>
  <pc:docChgLst>
    <pc:chgData name="Michael Posner" userId="e401e998-08f8-4c5f-9c96-07aa887ae3c8" providerId="ADAL" clId="{15E4550E-C64F-4B87-A65F-9606A74F8565}"/>
    <pc:docChg chg="undo custSel addSld delSld modSld delMainMaster modNotesMaster modHandout">
      <pc:chgData name="Michael Posner" userId="e401e998-08f8-4c5f-9c96-07aa887ae3c8" providerId="ADAL" clId="{15E4550E-C64F-4B87-A65F-9606A74F8565}" dt="2019-08-29T20:44:20.618" v="664"/>
      <pc:docMkLst>
        <pc:docMk/>
      </pc:docMkLst>
      <pc:sldChg chg="del">
        <pc:chgData name="Michael Posner" userId="e401e998-08f8-4c5f-9c96-07aa887ae3c8" providerId="ADAL" clId="{15E4550E-C64F-4B87-A65F-9606A74F8565}" dt="2019-08-29T20:24:02.177" v="10" actId="2696"/>
        <pc:sldMkLst>
          <pc:docMk/>
          <pc:sldMk cId="0" sldId="257"/>
        </pc:sldMkLst>
      </pc:sldChg>
      <pc:sldChg chg="modSp">
        <pc:chgData name="Michael Posner" userId="e401e998-08f8-4c5f-9c96-07aa887ae3c8" providerId="ADAL" clId="{15E4550E-C64F-4B87-A65F-9606A74F8565}" dt="2019-08-29T20:41:07.393" v="657" actId="113"/>
        <pc:sldMkLst>
          <pc:docMk/>
          <pc:sldMk cId="0" sldId="265"/>
        </pc:sldMkLst>
        <pc:spChg chg="mod">
          <ac:chgData name="Michael Posner" userId="e401e998-08f8-4c5f-9c96-07aa887ae3c8" providerId="ADAL" clId="{15E4550E-C64F-4B87-A65F-9606A74F8565}" dt="2019-08-29T20:41:07.393" v="657" actId="113"/>
          <ac:spMkLst>
            <pc:docMk/>
            <pc:sldMk cId="0" sldId="265"/>
            <ac:spMk id="15362" creationId="{00000000-0000-0000-0000-000000000000}"/>
          </ac:spMkLst>
        </pc:spChg>
        <pc:spChg chg="mod">
          <ac:chgData name="Michael Posner" userId="e401e998-08f8-4c5f-9c96-07aa887ae3c8" providerId="ADAL" clId="{15E4550E-C64F-4B87-A65F-9606A74F8565}" dt="2019-08-29T20:29:15.517" v="344" actId="20577"/>
          <ac:spMkLst>
            <pc:docMk/>
            <pc:sldMk cId="0" sldId="265"/>
            <ac:spMk id="15363" creationId="{00000000-0000-0000-0000-000000000000}"/>
          </ac:spMkLst>
        </pc:spChg>
      </pc:sldChg>
      <pc:sldChg chg="modSp">
        <pc:chgData name="Michael Posner" userId="e401e998-08f8-4c5f-9c96-07aa887ae3c8" providerId="ADAL" clId="{15E4550E-C64F-4B87-A65F-9606A74F8565}" dt="2019-08-29T20:27:23.869" v="219" actId="404"/>
        <pc:sldMkLst>
          <pc:docMk/>
          <pc:sldMk cId="3345333437" sldId="277"/>
        </pc:sldMkLst>
        <pc:spChg chg="mod">
          <ac:chgData name="Michael Posner" userId="e401e998-08f8-4c5f-9c96-07aa887ae3c8" providerId="ADAL" clId="{15E4550E-C64F-4B87-A65F-9606A74F8565}" dt="2019-08-29T20:27:23.869" v="219" actId="404"/>
          <ac:spMkLst>
            <pc:docMk/>
            <pc:sldMk cId="3345333437" sldId="277"/>
            <ac:spMk id="4" creationId="{00000000-0000-0000-0000-000000000000}"/>
          </ac:spMkLst>
        </pc:spChg>
        <pc:spChg chg="mod">
          <ac:chgData name="Michael Posner" userId="e401e998-08f8-4c5f-9c96-07aa887ae3c8" providerId="ADAL" clId="{15E4550E-C64F-4B87-A65F-9606A74F8565}" dt="2019-08-29T20:24:12.734" v="51" actId="20577"/>
          <ac:spMkLst>
            <pc:docMk/>
            <pc:sldMk cId="3345333437" sldId="277"/>
            <ac:spMk id="5" creationId="{00000000-0000-0000-0000-000000000000}"/>
          </ac:spMkLst>
        </pc:spChg>
      </pc:sldChg>
      <pc:sldChg chg="del">
        <pc:chgData name="Michael Posner" userId="e401e998-08f8-4c5f-9c96-07aa887ae3c8" providerId="ADAL" clId="{15E4550E-C64F-4B87-A65F-9606A74F8565}" dt="2019-08-29T20:27:39.079" v="220" actId="2696"/>
        <pc:sldMkLst>
          <pc:docMk/>
          <pc:sldMk cId="1278746594" sldId="298"/>
        </pc:sldMkLst>
      </pc:sldChg>
      <pc:sldChg chg="del">
        <pc:chgData name="Michael Posner" userId="e401e998-08f8-4c5f-9c96-07aa887ae3c8" providerId="ADAL" clId="{15E4550E-C64F-4B87-A65F-9606A74F8565}" dt="2019-08-29T20:34:28.168" v="653" actId="2696"/>
        <pc:sldMkLst>
          <pc:docMk/>
          <pc:sldMk cId="140664465" sldId="301"/>
        </pc:sldMkLst>
      </pc:sldChg>
      <pc:sldChg chg="add">
        <pc:chgData name="Michael Posner" userId="e401e998-08f8-4c5f-9c96-07aa887ae3c8" providerId="ADAL" clId="{15E4550E-C64F-4B87-A65F-9606A74F8565}" dt="2019-08-29T20:44:20.618" v="664"/>
        <pc:sldMkLst>
          <pc:docMk/>
          <pc:sldMk cId="151260889" sldId="307"/>
        </pc:sldMkLst>
      </pc:sldChg>
      <pc:sldChg chg="add del">
        <pc:chgData name="Michael Posner" userId="e401e998-08f8-4c5f-9c96-07aa887ae3c8" providerId="ADAL" clId="{15E4550E-C64F-4B87-A65F-9606A74F8565}" dt="2019-08-29T20:41:42.345" v="660"/>
        <pc:sldMkLst>
          <pc:docMk/>
          <pc:sldMk cId="2431064286" sldId="307"/>
        </pc:sldMkLst>
      </pc:sldChg>
      <pc:sldChg chg="modSp add del">
        <pc:chgData name="Michael Posner" userId="e401e998-08f8-4c5f-9c96-07aa887ae3c8" providerId="ADAL" clId="{15E4550E-C64F-4B87-A65F-9606A74F8565}" dt="2019-08-29T20:44:17.549" v="663" actId="2696"/>
        <pc:sldMkLst>
          <pc:docMk/>
          <pc:sldMk cId="3142178205" sldId="307"/>
        </pc:sldMkLst>
        <pc:spChg chg="mod">
          <ac:chgData name="Michael Posner" userId="e401e998-08f8-4c5f-9c96-07aa887ae3c8" providerId="ADAL" clId="{15E4550E-C64F-4B87-A65F-9606A74F8565}" dt="2019-08-29T20:31:49.007" v="436" actId="5793"/>
          <ac:spMkLst>
            <pc:docMk/>
            <pc:sldMk cId="3142178205" sldId="307"/>
            <ac:spMk id="2" creationId="{00000000-0000-0000-0000-000000000000}"/>
          </ac:spMkLst>
        </pc:spChg>
        <pc:spChg chg="mod">
          <ac:chgData name="Michael Posner" userId="e401e998-08f8-4c5f-9c96-07aa887ae3c8" providerId="ADAL" clId="{15E4550E-C64F-4B87-A65F-9606A74F8565}" dt="2019-08-29T20:33:51.075" v="652" actId="20577"/>
          <ac:spMkLst>
            <pc:docMk/>
            <pc:sldMk cId="3142178205" sldId="307"/>
            <ac:spMk id="3" creationId="{00000000-0000-0000-0000-000000000000}"/>
          </ac:spMkLst>
        </pc:spChg>
      </pc:sldChg>
      <pc:sldChg chg="modSp">
        <pc:chgData name="Michael Posner" userId="e401e998-08f8-4c5f-9c96-07aa887ae3c8" providerId="ADAL" clId="{15E4550E-C64F-4B87-A65F-9606A74F8565}" dt="2019-08-29T20:23:58.410" v="9"/>
        <pc:sldMkLst>
          <pc:docMk/>
          <pc:sldMk cId="1428679221" sldId="310"/>
        </pc:sldMkLst>
        <pc:spChg chg="mod">
          <ac:chgData name="Michael Posner" userId="e401e998-08f8-4c5f-9c96-07aa887ae3c8" providerId="ADAL" clId="{15E4550E-C64F-4B87-A65F-9606A74F8565}" dt="2019-08-29T20:23:58.410" v="9"/>
          <ac:spMkLst>
            <pc:docMk/>
            <pc:sldMk cId="1428679221" sldId="310"/>
            <ac:spMk id="3" creationId="{00000000-0000-0000-0000-000000000000}"/>
          </ac:spMkLst>
        </pc:spChg>
      </pc:sldChg>
      <pc:sldChg chg="modSp">
        <pc:chgData name="Michael Posner" userId="e401e998-08f8-4c5f-9c96-07aa887ae3c8" providerId="ADAL" clId="{15E4550E-C64F-4B87-A65F-9606A74F8565}" dt="2019-08-29T20:23:58.410" v="9"/>
        <pc:sldMkLst>
          <pc:docMk/>
          <pc:sldMk cId="654497505" sldId="311"/>
        </pc:sldMkLst>
        <pc:spChg chg="mod">
          <ac:chgData name="Michael Posner" userId="e401e998-08f8-4c5f-9c96-07aa887ae3c8" providerId="ADAL" clId="{15E4550E-C64F-4B87-A65F-9606A74F8565}" dt="2019-08-29T20:23:58.410" v="9"/>
          <ac:spMkLst>
            <pc:docMk/>
            <pc:sldMk cId="654497505" sldId="311"/>
            <ac:spMk id="3" creationId="{00000000-0000-0000-0000-000000000000}"/>
          </ac:spMkLst>
        </pc:spChg>
      </pc:sldChg>
      <pc:sldChg chg="addSp modSp modAnim">
        <pc:chgData name="Michael Posner" userId="e401e998-08f8-4c5f-9c96-07aa887ae3c8" providerId="ADAL" clId="{15E4550E-C64F-4B87-A65F-9606A74F8565}" dt="2019-08-29T20:31:00.665" v="392"/>
        <pc:sldMkLst>
          <pc:docMk/>
          <pc:sldMk cId="1019683367" sldId="315"/>
        </pc:sldMkLst>
        <pc:picChg chg="add mod">
          <ac:chgData name="Michael Posner" userId="e401e998-08f8-4c5f-9c96-07aa887ae3c8" providerId="ADAL" clId="{15E4550E-C64F-4B87-A65F-9606A74F8565}" dt="2019-08-29T20:30:58.633" v="391" actId="14100"/>
          <ac:picMkLst>
            <pc:docMk/>
            <pc:sldMk cId="1019683367" sldId="315"/>
            <ac:picMk id="3" creationId="{A341197C-DE1C-4692-9196-F93B8D33BCF2}"/>
          </ac:picMkLst>
        </pc:picChg>
      </pc:sldChg>
      <pc:sldChg chg="delSp modSp delAnim">
        <pc:chgData name="Michael Posner" userId="e401e998-08f8-4c5f-9c96-07aa887ae3c8" providerId="ADAL" clId="{15E4550E-C64F-4B87-A65F-9606A74F8565}" dt="2019-08-29T20:40:49.228" v="656" actId="1076"/>
        <pc:sldMkLst>
          <pc:docMk/>
          <pc:sldMk cId="1798178602" sldId="316"/>
        </pc:sldMkLst>
        <pc:picChg chg="del">
          <ac:chgData name="Michael Posner" userId="e401e998-08f8-4c5f-9c96-07aa887ae3c8" providerId="ADAL" clId="{15E4550E-C64F-4B87-A65F-9606A74F8565}" dt="2019-08-29T20:31:13.169" v="394" actId="478"/>
          <ac:picMkLst>
            <pc:docMk/>
            <pc:sldMk cId="1798178602" sldId="316"/>
            <ac:picMk id="3" creationId="{00000000-0000-0000-0000-000000000000}"/>
          </ac:picMkLst>
        </pc:picChg>
        <pc:picChg chg="mod">
          <ac:chgData name="Michael Posner" userId="e401e998-08f8-4c5f-9c96-07aa887ae3c8" providerId="ADAL" clId="{15E4550E-C64F-4B87-A65F-9606A74F8565}" dt="2019-08-29T20:40:49.228" v="656" actId="1076"/>
          <ac:picMkLst>
            <pc:docMk/>
            <pc:sldMk cId="1798178602" sldId="316"/>
            <ac:picMk id="5" creationId="{00000000-0000-0000-0000-000000000000}"/>
          </ac:picMkLst>
        </pc:picChg>
        <pc:picChg chg="del">
          <ac:chgData name="Michael Posner" userId="e401e998-08f8-4c5f-9c96-07aa887ae3c8" providerId="ADAL" clId="{15E4550E-C64F-4B87-A65F-9606A74F8565}" dt="2019-08-29T20:31:12.567" v="393" actId="478"/>
          <ac:picMkLst>
            <pc:docMk/>
            <pc:sldMk cId="1798178602" sldId="316"/>
            <ac:picMk id="7" creationId="{00000000-0000-0000-0000-000000000000}"/>
          </ac:picMkLst>
        </pc:picChg>
        <pc:picChg chg="mod">
          <ac:chgData name="Michael Posner" userId="e401e998-08f8-4c5f-9c96-07aa887ae3c8" providerId="ADAL" clId="{15E4550E-C64F-4B87-A65F-9606A74F8565}" dt="2019-08-29T20:40:47.494" v="655" actId="1076"/>
          <ac:picMkLst>
            <pc:docMk/>
            <pc:sldMk cId="1798178602" sldId="316"/>
            <ac:picMk id="637954" creationId="{00000000-0000-0000-0000-000000000000}"/>
          </ac:picMkLst>
        </pc:picChg>
        <pc:picChg chg="mod">
          <ac:chgData name="Michael Posner" userId="e401e998-08f8-4c5f-9c96-07aa887ae3c8" providerId="ADAL" clId="{15E4550E-C64F-4B87-A65F-9606A74F8565}" dt="2019-08-29T20:34:51.147" v="654" actId="1076"/>
          <ac:picMkLst>
            <pc:docMk/>
            <pc:sldMk cId="1798178602" sldId="316"/>
            <ac:picMk id="637956" creationId="{00000000-0000-0000-0000-000000000000}"/>
          </ac:picMkLst>
        </pc:picChg>
      </pc:sldChg>
      <pc:sldChg chg="del">
        <pc:chgData name="Michael Posner" userId="e401e998-08f8-4c5f-9c96-07aa887ae3c8" providerId="ADAL" clId="{15E4550E-C64F-4B87-A65F-9606A74F8565}" dt="2019-08-29T20:31:32.737" v="402" actId="2696"/>
        <pc:sldMkLst>
          <pc:docMk/>
          <pc:sldMk cId="3733495622" sldId="320"/>
        </pc:sldMkLst>
      </pc:sldChg>
      <pc:sldChg chg="modSp modAnim modNotesTx">
        <pc:chgData name="Michael Posner" userId="e401e998-08f8-4c5f-9c96-07aa887ae3c8" providerId="ADAL" clId="{15E4550E-C64F-4B87-A65F-9606A74F8565}" dt="2019-08-29T20:29:58.961" v="388" actId="20577"/>
        <pc:sldMkLst>
          <pc:docMk/>
          <pc:sldMk cId="2843118975" sldId="334"/>
        </pc:sldMkLst>
        <pc:spChg chg="mod">
          <ac:chgData name="Michael Posner" userId="e401e998-08f8-4c5f-9c96-07aa887ae3c8" providerId="ADAL" clId="{15E4550E-C64F-4B87-A65F-9606A74F8565}" dt="2019-08-29T20:28:47.935" v="299" actId="6549"/>
          <ac:spMkLst>
            <pc:docMk/>
            <pc:sldMk cId="2843118975" sldId="334"/>
            <ac:spMk id="3" creationId="{00000000-0000-0000-0000-000000000000}"/>
          </ac:spMkLst>
        </pc:spChg>
      </pc:sldChg>
      <pc:sldChg chg="modSp">
        <pc:chgData name="Michael Posner" userId="e401e998-08f8-4c5f-9c96-07aa887ae3c8" providerId="ADAL" clId="{15E4550E-C64F-4B87-A65F-9606A74F8565}" dt="2019-08-29T20:23:58.410" v="9"/>
        <pc:sldMkLst>
          <pc:docMk/>
          <pc:sldMk cId="2500034619" sldId="336"/>
        </pc:sldMkLst>
        <pc:spChg chg="mod">
          <ac:chgData name="Michael Posner" userId="e401e998-08f8-4c5f-9c96-07aa887ae3c8" providerId="ADAL" clId="{15E4550E-C64F-4B87-A65F-9606A74F8565}" dt="2019-08-29T20:23:58.410" v="9"/>
          <ac:spMkLst>
            <pc:docMk/>
            <pc:sldMk cId="2500034619" sldId="336"/>
            <ac:spMk id="3" creationId="{00000000-0000-0000-0000-000000000000}"/>
          </ac:spMkLst>
        </pc:spChg>
      </pc:sldChg>
      <pc:sldChg chg="add del">
        <pc:chgData name="Michael Posner" userId="e401e998-08f8-4c5f-9c96-07aa887ae3c8" providerId="ADAL" clId="{15E4550E-C64F-4B87-A65F-9606A74F8565}" dt="2019-08-29T20:07:08.735" v="1" actId="2696"/>
        <pc:sldMkLst>
          <pc:docMk/>
          <pc:sldMk cId="1201629426" sldId="337"/>
        </pc:sldMkLst>
      </pc:sldChg>
      <pc:sldMasterChg chg="del delSldLayout">
        <pc:chgData name="Michael Posner" userId="e401e998-08f8-4c5f-9c96-07aa887ae3c8" providerId="ADAL" clId="{15E4550E-C64F-4B87-A65F-9606A74F8565}" dt="2019-08-29T20:24:02.224" v="24" actId="2696"/>
        <pc:sldMasterMkLst>
          <pc:docMk/>
          <pc:sldMasterMk cId="2148841096" sldId="2147483678"/>
        </pc:sldMasterMkLst>
        <pc:sldLayoutChg chg="del">
          <pc:chgData name="Michael Posner" userId="e401e998-08f8-4c5f-9c96-07aa887ae3c8" providerId="ADAL" clId="{15E4550E-C64F-4B87-A65F-9606A74F8565}" dt="2019-08-29T20:24:02.177" v="11" actId="2696"/>
          <pc:sldLayoutMkLst>
            <pc:docMk/>
            <pc:sldMasterMk cId="2148841096" sldId="2147483678"/>
            <pc:sldLayoutMk cId="1263153481" sldId="2147483679"/>
          </pc:sldLayoutMkLst>
        </pc:sldLayoutChg>
        <pc:sldLayoutChg chg="del">
          <pc:chgData name="Michael Posner" userId="e401e998-08f8-4c5f-9c96-07aa887ae3c8" providerId="ADAL" clId="{15E4550E-C64F-4B87-A65F-9606A74F8565}" dt="2019-08-29T20:24:02.193" v="12" actId="2696"/>
          <pc:sldLayoutMkLst>
            <pc:docMk/>
            <pc:sldMasterMk cId="2148841096" sldId="2147483678"/>
            <pc:sldLayoutMk cId="2485495931" sldId="2147483680"/>
          </pc:sldLayoutMkLst>
        </pc:sldLayoutChg>
        <pc:sldLayoutChg chg="del">
          <pc:chgData name="Michael Posner" userId="e401e998-08f8-4c5f-9c96-07aa887ae3c8" providerId="ADAL" clId="{15E4550E-C64F-4B87-A65F-9606A74F8565}" dt="2019-08-29T20:24:02.193" v="13" actId="2696"/>
          <pc:sldLayoutMkLst>
            <pc:docMk/>
            <pc:sldMasterMk cId="2148841096" sldId="2147483678"/>
            <pc:sldLayoutMk cId="3982664010" sldId="2147483681"/>
          </pc:sldLayoutMkLst>
        </pc:sldLayoutChg>
        <pc:sldLayoutChg chg="del">
          <pc:chgData name="Michael Posner" userId="e401e998-08f8-4c5f-9c96-07aa887ae3c8" providerId="ADAL" clId="{15E4550E-C64F-4B87-A65F-9606A74F8565}" dt="2019-08-29T20:24:02.193" v="14" actId="2696"/>
          <pc:sldLayoutMkLst>
            <pc:docMk/>
            <pc:sldMasterMk cId="2148841096" sldId="2147483678"/>
            <pc:sldLayoutMk cId="3394801135" sldId="2147483682"/>
          </pc:sldLayoutMkLst>
        </pc:sldLayoutChg>
        <pc:sldLayoutChg chg="del">
          <pc:chgData name="Michael Posner" userId="e401e998-08f8-4c5f-9c96-07aa887ae3c8" providerId="ADAL" clId="{15E4550E-C64F-4B87-A65F-9606A74F8565}" dt="2019-08-29T20:24:02.193" v="15" actId="2696"/>
          <pc:sldLayoutMkLst>
            <pc:docMk/>
            <pc:sldMasterMk cId="2148841096" sldId="2147483678"/>
            <pc:sldLayoutMk cId="2320525493" sldId="2147483683"/>
          </pc:sldLayoutMkLst>
        </pc:sldLayoutChg>
        <pc:sldLayoutChg chg="del">
          <pc:chgData name="Michael Posner" userId="e401e998-08f8-4c5f-9c96-07aa887ae3c8" providerId="ADAL" clId="{15E4550E-C64F-4B87-A65F-9606A74F8565}" dt="2019-08-29T20:24:02.193" v="16" actId="2696"/>
          <pc:sldLayoutMkLst>
            <pc:docMk/>
            <pc:sldMasterMk cId="2148841096" sldId="2147483678"/>
            <pc:sldLayoutMk cId="802733843" sldId="2147483684"/>
          </pc:sldLayoutMkLst>
        </pc:sldLayoutChg>
        <pc:sldLayoutChg chg="del">
          <pc:chgData name="Michael Posner" userId="e401e998-08f8-4c5f-9c96-07aa887ae3c8" providerId="ADAL" clId="{15E4550E-C64F-4B87-A65F-9606A74F8565}" dt="2019-08-29T20:24:02.209" v="17" actId="2696"/>
          <pc:sldLayoutMkLst>
            <pc:docMk/>
            <pc:sldMasterMk cId="2148841096" sldId="2147483678"/>
            <pc:sldLayoutMk cId="2383440070" sldId="2147483685"/>
          </pc:sldLayoutMkLst>
        </pc:sldLayoutChg>
        <pc:sldLayoutChg chg="del">
          <pc:chgData name="Michael Posner" userId="e401e998-08f8-4c5f-9c96-07aa887ae3c8" providerId="ADAL" clId="{15E4550E-C64F-4B87-A65F-9606A74F8565}" dt="2019-08-29T20:24:02.209" v="18" actId="2696"/>
          <pc:sldLayoutMkLst>
            <pc:docMk/>
            <pc:sldMasterMk cId="2148841096" sldId="2147483678"/>
            <pc:sldLayoutMk cId="1457203187" sldId="2147483686"/>
          </pc:sldLayoutMkLst>
        </pc:sldLayoutChg>
        <pc:sldLayoutChg chg="del">
          <pc:chgData name="Michael Posner" userId="e401e998-08f8-4c5f-9c96-07aa887ae3c8" providerId="ADAL" clId="{15E4550E-C64F-4B87-A65F-9606A74F8565}" dt="2019-08-29T20:24:02.209" v="19" actId="2696"/>
          <pc:sldLayoutMkLst>
            <pc:docMk/>
            <pc:sldMasterMk cId="2148841096" sldId="2147483678"/>
            <pc:sldLayoutMk cId="291751879" sldId="2147483687"/>
          </pc:sldLayoutMkLst>
        </pc:sldLayoutChg>
        <pc:sldLayoutChg chg="del">
          <pc:chgData name="Michael Posner" userId="e401e998-08f8-4c5f-9c96-07aa887ae3c8" providerId="ADAL" clId="{15E4550E-C64F-4B87-A65F-9606A74F8565}" dt="2019-08-29T20:24:02.209" v="20" actId="2696"/>
          <pc:sldLayoutMkLst>
            <pc:docMk/>
            <pc:sldMasterMk cId="2148841096" sldId="2147483678"/>
            <pc:sldLayoutMk cId="536921220" sldId="2147483688"/>
          </pc:sldLayoutMkLst>
        </pc:sldLayoutChg>
        <pc:sldLayoutChg chg="del">
          <pc:chgData name="Michael Posner" userId="e401e998-08f8-4c5f-9c96-07aa887ae3c8" providerId="ADAL" clId="{15E4550E-C64F-4B87-A65F-9606A74F8565}" dt="2019-08-29T20:24:02.209" v="21" actId="2696"/>
          <pc:sldLayoutMkLst>
            <pc:docMk/>
            <pc:sldMasterMk cId="2148841096" sldId="2147483678"/>
            <pc:sldLayoutMk cId="2379291477" sldId="2147483689"/>
          </pc:sldLayoutMkLst>
        </pc:sldLayoutChg>
        <pc:sldLayoutChg chg="del">
          <pc:chgData name="Michael Posner" userId="e401e998-08f8-4c5f-9c96-07aa887ae3c8" providerId="ADAL" clId="{15E4550E-C64F-4B87-A65F-9606A74F8565}" dt="2019-08-29T20:24:02.224" v="22" actId="2696"/>
          <pc:sldLayoutMkLst>
            <pc:docMk/>
            <pc:sldMasterMk cId="2148841096" sldId="2147483678"/>
            <pc:sldLayoutMk cId="1122050427" sldId="2147483690"/>
          </pc:sldLayoutMkLst>
        </pc:sldLayoutChg>
        <pc:sldLayoutChg chg="del">
          <pc:chgData name="Michael Posner" userId="e401e998-08f8-4c5f-9c96-07aa887ae3c8" providerId="ADAL" clId="{15E4550E-C64F-4B87-A65F-9606A74F8565}" dt="2019-08-29T20:24:02.224" v="23" actId="2696"/>
          <pc:sldLayoutMkLst>
            <pc:docMk/>
            <pc:sldMasterMk cId="2148841096" sldId="2147483678"/>
            <pc:sldLayoutMk cId="964008838" sldId="214748369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43648" cy="466379"/>
          </a:xfrm>
          <a:prstGeom prst="rect">
            <a:avLst/>
          </a:prstGeom>
        </p:spPr>
        <p:txBody>
          <a:bodyPr vert="horz" lIns="87906" tIns="43953" rIns="87906" bIns="4395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7931" y="1"/>
            <a:ext cx="3043648" cy="466379"/>
          </a:xfrm>
          <a:prstGeom prst="rect">
            <a:avLst/>
          </a:prstGeom>
        </p:spPr>
        <p:txBody>
          <a:bodyPr vert="horz" lIns="87906" tIns="43953" rIns="87906" bIns="43953" rtlCol="0"/>
          <a:lstStyle>
            <a:lvl1pPr algn="r">
              <a:defRPr sz="1200"/>
            </a:lvl1pPr>
          </a:lstStyle>
          <a:p>
            <a:fld id="{A361A010-EE6D-4391-A768-334D52E295C9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42724"/>
            <a:ext cx="3043648" cy="466378"/>
          </a:xfrm>
          <a:prstGeom prst="rect">
            <a:avLst/>
          </a:prstGeom>
        </p:spPr>
        <p:txBody>
          <a:bodyPr vert="horz" lIns="87906" tIns="43953" rIns="87906" bIns="4395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7931" y="8842724"/>
            <a:ext cx="3043648" cy="466378"/>
          </a:xfrm>
          <a:prstGeom prst="rect">
            <a:avLst/>
          </a:prstGeom>
        </p:spPr>
        <p:txBody>
          <a:bodyPr vert="horz" lIns="87906" tIns="43953" rIns="87906" bIns="43953" rtlCol="0" anchor="b"/>
          <a:lstStyle>
            <a:lvl1pPr algn="r">
              <a:defRPr sz="1200"/>
            </a:lvl1pPr>
          </a:lstStyle>
          <a:p>
            <a:fld id="{30D5C9A0-E5AF-4DAC-90A0-CC84D4E9B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114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43343" cy="467072"/>
          </a:xfrm>
          <a:prstGeom prst="rect">
            <a:avLst/>
          </a:prstGeom>
        </p:spPr>
        <p:txBody>
          <a:bodyPr vert="horz" lIns="92382" tIns="46190" rIns="92382" bIns="4619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5" y="2"/>
            <a:ext cx="3043343" cy="467072"/>
          </a:xfrm>
          <a:prstGeom prst="rect">
            <a:avLst/>
          </a:prstGeom>
        </p:spPr>
        <p:txBody>
          <a:bodyPr vert="horz" lIns="92382" tIns="46190" rIns="92382" bIns="46190" rtlCol="0"/>
          <a:lstStyle>
            <a:lvl1pPr algn="r">
              <a:defRPr sz="1200"/>
            </a:lvl1pPr>
          </a:lstStyle>
          <a:p>
            <a:fld id="{B5320B8D-CD75-40A0-9F78-EA365D5D96C9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1163638"/>
            <a:ext cx="5581650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82" tIns="46190" rIns="92382" bIns="4619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2" y="4480007"/>
            <a:ext cx="5618479" cy="3665457"/>
          </a:xfrm>
          <a:prstGeom prst="rect">
            <a:avLst/>
          </a:prstGeom>
        </p:spPr>
        <p:txBody>
          <a:bodyPr vert="horz" lIns="92382" tIns="46190" rIns="92382" bIns="4619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42036"/>
            <a:ext cx="3043343" cy="467071"/>
          </a:xfrm>
          <a:prstGeom prst="rect">
            <a:avLst/>
          </a:prstGeom>
        </p:spPr>
        <p:txBody>
          <a:bodyPr vert="horz" lIns="92382" tIns="46190" rIns="92382" bIns="4619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5" y="8842036"/>
            <a:ext cx="3043343" cy="467071"/>
          </a:xfrm>
          <a:prstGeom prst="rect">
            <a:avLst/>
          </a:prstGeom>
        </p:spPr>
        <p:txBody>
          <a:bodyPr vert="horz" lIns="92382" tIns="46190" rIns="92382" bIns="46190" rtlCol="0" anchor="b"/>
          <a:lstStyle>
            <a:lvl1pPr algn="r">
              <a:defRPr sz="1200"/>
            </a:lvl1pPr>
          </a:lstStyle>
          <a:p>
            <a:fld id="{BB783E09-9F62-4701-A026-0B8B7B3A5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8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83E09-9F62-4701-A026-0B8B7B3A5D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49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https://bernardmarr.com/how-much-data-is-there-in-the-world/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83E09-9F62-4701-A026-0B8B7B3A5D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79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83E09-9F62-4701-A026-0B8B7B3A5D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89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Answe</a:t>
            </a:r>
            <a:r>
              <a:rPr lang="en-US" baseline="0" dirty="0"/>
              <a:t>r to both questions…none!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47ED1-D694-44B0-93D5-8DA53DA96B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4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83E09-9F62-4701-A026-0B8B7B3A5D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87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83E09-9F62-4701-A026-0B8B7B3A5D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91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83E09-9F62-4701-A026-0B8B7B3A5D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21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83E09-9F62-4701-A026-0B8B7B3A5D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74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Add what </a:t>
            </a:r>
            <a:r>
              <a:rPr lang="en-US"/>
              <a:t>DS doesn’t do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83E09-9F62-4701-A026-0B8B7B3A5D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8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83E09-9F62-4701-A026-0B8B7B3A5D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93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F2F - Add 10) bring your laptop each class some days?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83E09-9F62-4701-A026-0B8B7B3A5D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31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8652D2-43D6-41AA-BC56-3B372D31C929}" type="slidenum">
              <a:rPr lang="en-US"/>
              <a:pPr/>
              <a:t>7</a:t>
            </a:fld>
            <a:endParaRPr lang="en-US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828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fall into Stat Computing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83E09-9F62-4701-A026-0B8B7B3A5D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25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83E09-9F62-4701-A026-0B8B7B3A5D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73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Not</a:t>
            </a:r>
            <a:r>
              <a:rPr lang="en-US" baseline="0" dirty="0"/>
              <a:t> Michael Jordan the BB player nor Michael B. Jordan (Erik </a:t>
            </a:r>
            <a:r>
              <a:rPr lang="en-US" baseline="0" dirty="0" err="1"/>
              <a:t>Killmonger</a:t>
            </a:r>
            <a:r>
              <a:rPr lang="en-US" baseline="0" dirty="0"/>
              <a:t>), but Michael I. Jordan, UC-Berkeley – Jointly appointed to </a:t>
            </a:r>
            <a:r>
              <a:rPr lang="en-US" baseline="0" dirty="0" err="1"/>
              <a:t>ElecEng</a:t>
            </a:r>
            <a:r>
              <a:rPr lang="en-US" baseline="0" dirty="0"/>
              <a:t>/</a:t>
            </a:r>
            <a:r>
              <a:rPr lang="en-US" baseline="0" dirty="0" err="1"/>
              <a:t>CompSci</a:t>
            </a:r>
            <a:r>
              <a:rPr lang="en-US" baseline="0" dirty="0"/>
              <a:t> and Stat</a:t>
            </a:r>
          </a:p>
          <a:p>
            <a:endParaRPr lang="en-US" baseline="0" dirty="0"/>
          </a:p>
          <a:p>
            <a:r>
              <a:rPr lang="en-US" baseline="0" dirty="0"/>
              <a:t>After Fall 2023, Make “new” an icon instead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83E09-9F62-4701-A026-0B8B7B3A5D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3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d32d03c6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7575"/>
            <a:ext cx="8158163" cy="4589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4d32d03c6b_0_92:notes"/>
          <p:cNvSpPr txBox="1">
            <a:spLocks noGrp="1"/>
          </p:cNvSpPr>
          <p:nvPr>
            <p:ph type="body" idx="1"/>
          </p:nvPr>
        </p:nvSpPr>
        <p:spPr>
          <a:xfrm>
            <a:off x="517391" y="5813673"/>
            <a:ext cx="4139126" cy="5507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Exclude from handouts?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d32d03c6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7575"/>
            <a:ext cx="8158163" cy="4589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4d32d03c6b_0_92:notes"/>
          <p:cNvSpPr txBox="1">
            <a:spLocks noGrp="1"/>
          </p:cNvSpPr>
          <p:nvPr>
            <p:ph type="body" idx="1"/>
          </p:nvPr>
        </p:nvSpPr>
        <p:spPr>
          <a:xfrm>
            <a:off x="517391" y="5813673"/>
            <a:ext cx="4139126" cy="5507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Exclude from handouts?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09AC-B130-484D-82C3-F471716222CA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78B8F-08DB-43BC-9302-98C295D1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5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09AC-B130-484D-82C3-F471716222CA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78B8F-08DB-43BC-9302-98C295D1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42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09AC-B130-484D-82C3-F471716222CA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78B8F-08DB-43BC-9302-98C295D1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18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09AC-B130-484D-82C3-F471716222CA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78B8F-08DB-43BC-9302-98C295D1CB5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0206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09AC-B130-484D-82C3-F471716222CA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78B8F-08DB-43BC-9302-98C295D1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47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09AC-B130-484D-82C3-F471716222CA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78B8F-08DB-43BC-9302-98C295D1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5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09AC-B130-484D-82C3-F471716222CA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78B8F-08DB-43BC-9302-98C295D1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32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09AC-B130-484D-82C3-F471716222CA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78B8F-08DB-43BC-9302-98C295D1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35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09AC-B130-484D-82C3-F471716222CA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78B8F-08DB-43BC-9302-98C295D1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1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09AC-B130-484D-82C3-F471716222CA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78B8F-08DB-43BC-9302-98C295D1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7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09AC-B130-484D-82C3-F471716222CA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78B8F-08DB-43BC-9302-98C295D1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4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09AC-B130-484D-82C3-F471716222CA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78B8F-08DB-43BC-9302-98C295D1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47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09AC-B130-484D-82C3-F471716222CA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78B8F-08DB-43BC-9302-98C295D1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91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09AC-B130-484D-82C3-F471716222CA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78B8F-08DB-43BC-9302-98C295D1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3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09AC-B130-484D-82C3-F471716222CA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78B8F-08DB-43BC-9302-98C295D1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28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09AC-B130-484D-82C3-F471716222CA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78B8F-08DB-43BC-9302-98C295D1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19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09AC-B130-484D-82C3-F471716222CA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78B8F-08DB-43BC-9302-98C295D1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61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A6509AC-B130-484D-82C3-F471716222CA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9278B8F-08DB-43BC-9302-98C295D1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64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NMXeB2zvMtNrXv20j2_vEquyhqVgi62m-SoRPD4yoOY/edit?gid=1271785550#gid=127178555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www.entrepreneur.com/article/235709" TargetMode="External"/><Relationship Id="rId4" Type="http://schemas.openxmlformats.org/officeDocument/2006/relationships/hyperlink" Target="http://blog.logomyway.com/history-of-uber-and-their-logo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6MOJma_Cf4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www.youtube.com/watch?v=4rKQtDb4Vj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hyperlink" Target="https://youtu.be/2nJH8dEWVz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4.xml"/><Relationship Id="rId7" Type="http://schemas.openxmlformats.org/officeDocument/2006/relationships/hyperlink" Target="https://www.tandfonline.com/doi/full/10.1080/10691898.2020.1870416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hyperlink" Target="https://www.tandfonline.com/toc/ujse21/29/sup1" TargetMode="External"/><Relationship Id="rId5" Type="http://schemas.openxmlformats.org/officeDocument/2006/relationships/hyperlink" Target="https://magazine.amstat.org/blog/2021/02/01/jdse-computing-in-stats-ed/" TargetMode="External"/><Relationship Id="rId4" Type="http://schemas.openxmlformats.org/officeDocument/2006/relationships/hyperlink" Target="https://www.tandfonline.com/doi/abs/10.1198/tast.2010.0913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81548" y="1747833"/>
            <a:ext cx="10028904" cy="2753032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FFFF00"/>
                </a:solidFill>
              </a:rPr>
              <a:t>Course Overview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36801" y="5181751"/>
            <a:ext cx="9144000" cy="114631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STAT7500 – Statistical Programming</a:t>
            </a:r>
          </a:p>
          <a:p>
            <a:pPr algn="ctr"/>
            <a:r>
              <a:rPr lang="en-US" dirty="0"/>
              <a:t>Prof. Posner</a:t>
            </a:r>
          </a:p>
        </p:txBody>
      </p:sp>
    </p:spTree>
    <p:extLst>
      <p:ext uri="{BB962C8B-B14F-4D97-AF65-F5344CB8AC3E}">
        <p14:creationId xmlns:p14="http://schemas.microsoft.com/office/powerpoint/2010/main" val="3345333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230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What is Data Science?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19998" y="1201403"/>
            <a:ext cx="11072001" cy="4938590"/>
          </a:xfrm>
        </p:spPr>
        <p:txBody>
          <a:bodyPr>
            <a:normAutofit/>
          </a:bodyPr>
          <a:lstStyle/>
          <a:p>
            <a:r>
              <a:rPr lang="en-US" dirty="0"/>
              <a:t>We can agree that…</a:t>
            </a:r>
          </a:p>
          <a:p>
            <a:pPr lvl="1"/>
            <a:r>
              <a:rPr lang="en-US" sz="2800" dirty="0"/>
              <a:t>…it’s the biggest user of  </a:t>
            </a:r>
            <a:r>
              <a:rPr lang="en-US" sz="2800" dirty="0">
                <a:solidFill>
                  <a:schemeClr val="accent6"/>
                </a:solidFill>
              </a:rPr>
              <a:t>Venn Diagrams</a:t>
            </a:r>
          </a:p>
          <a:p>
            <a:pPr lvl="1"/>
            <a:r>
              <a:rPr lang="en-US" sz="2800" dirty="0"/>
              <a:t>…otherwise, we don’t agree…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drew-conway-&lt;b&gt;data-science-venn-diagram&lt;/b&gt;">
            <a:extLst>
              <a:ext uri="{FF2B5EF4-FFF2-40B4-BE49-F238E27FC236}">
                <a16:creationId xmlns:a16="http://schemas.microsoft.com/office/drawing/2014/main" id="{FBF3A6BE-F831-CBE8-A1D0-C0AB3A5D3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849362"/>
            <a:ext cx="4437607" cy="400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&lt;b&gt;Venn&lt;/b&gt; &lt;b&gt;Diagram&lt;/b&gt; of &lt;b&gt;Data&lt;/b&gt; &lt;b&gt;Science&lt;/b&gt;">
            <a:extLst>
              <a:ext uri="{FF2B5EF4-FFF2-40B4-BE49-F238E27FC236}">
                <a16:creationId xmlns:a16="http://schemas.microsoft.com/office/drawing/2014/main" id="{EA6027E9-ED3C-138B-EBCB-081BE5C36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714" y="2849362"/>
            <a:ext cx="4093029" cy="400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&lt;b&gt;data science Venn diagram&lt;/b&gt;">
            <a:extLst>
              <a:ext uri="{FF2B5EF4-FFF2-40B4-BE49-F238E27FC236}">
                <a16:creationId xmlns:a16="http://schemas.microsoft.com/office/drawing/2014/main" id="{5A393D43-37B0-B07A-9784-9913F1879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2841376"/>
            <a:ext cx="5105398" cy="40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AD2C222-4419-D1C1-0715-A95E84527D72}"/>
              </a:ext>
            </a:extLst>
          </p:cNvPr>
          <p:cNvSpPr/>
          <p:nvPr/>
        </p:nvSpPr>
        <p:spPr>
          <a:xfrm>
            <a:off x="1730829" y="4288971"/>
            <a:ext cx="947057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7233CF-E84A-249C-67DA-81B271E494F6}"/>
              </a:ext>
            </a:extLst>
          </p:cNvPr>
          <p:cNvSpPr/>
          <p:nvPr/>
        </p:nvSpPr>
        <p:spPr>
          <a:xfrm>
            <a:off x="5981699" y="4855027"/>
            <a:ext cx="947057" cy="8055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EECF02-5811-7605-4888-7CEEFC2366DB}"/>
              </a:ext>
            </a:extLst>
          </p:cNvPr>
          <p:cNvSpPr/>
          <p:nvPr/>
        </p:nvSpPr>
        <p:spPr>
          <a:xfrm>
            <a:off x="9307286" y="4855027"/>
            <a:ext cx="738550" cy="545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5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29" y="-18916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What is Data Science?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429" y="805543"/>
            <a:ext cx="11756571" cy="605245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From Modern Data Science with R </a:t>
            </a:r>
            <a:r>
              <a:rPr lang="en-US" sz="2600" dirty="0"/>
              <a:t>(Baumer, Kaplan, Horton)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The science of extracting meaningful information from data</a:t>
            </a:r>
          </a:p>
          <a:p>
            <a:r>
              <a:rPr lang="en-US" dirty="0"/>
              <a:t>Michael Jordan:</a:t>
            </a:r>
          </a:p>
          <a:p>
            <a:pPr marL="457200" lvl="1" indent="233363"/>
            <a:r>
              <a:rPr lang="en-US" dirty="0">
                <a:solidFill>
                  <a:schemeClr val="accent6"/>
                </a:solidFill>
              </a:rPr>
              <a:t>Computer Science </a:t>
            </a:r>
            <a:r>
              <a:rPr lang="en-US" dirty="0">
                <a:solidFill>
                  <a:srgbClr val="FFFF00"/>
                </a:solidFill>
              </a:rPr>
              <a:t>is more than just programming;</a:t>
            </a:r>
          </a:p>
          <a:p>
            <a:pPr marL="457200" lvl="1" indent="233363">
              <a:buNone/>
            </a:pPr>
            <a:r>
              <a:rPr lang="en-US" dirty="0">
                <a:solidFill>
                  <a:srgbClr val="FFFF00"/>
                </a:solidFill>
              </a:rPr>
              <a:t>	it is the creation of appropriate abstractions to express </a:t>
            </a:r>
          </a:p>
          <a:p>
            <a:pPr marL="457200" lvl="1" indent="233363">
              <a:buNone/>
            </a:pPr>
            <a:r>
              <a:rPr lang="en-US" dirty="0">
                <a:solidFill>
                  <a:srgbClr val="FFFF00"/>
                </a:solidFill>
              </a:rPr>
              <a:t>	computational structures and the development of </a:t>
            </a:r>
          </a:p>
          <a:p>
            <a:pPr marL="457200" lvl="1" indent="233363">
              <a:buNone/>
            </a:pPr>
            <a:r>
              <a:rPr lang="en-US" dirty="0">
                <a:solidFill>
                  <a:srgbClr val="FFFF00"/>
                </a:solidFill>
              </a:rPr>
              <a:t>	algorithms that operate on those abstractions.</a:t>
            </a:r>
          </a:p>
          <a:p>
            <a:pPr marL="457200" lvl="1" indent="233363"/>
            <a:r>
              <a:rPr lang="en-US" dirty="0">
                <a:solidFill>
                  <a:schemeClr val="accent6"/>
                </a:solidFill>
              </a:rPr>
              <a:t>Statistics</a:t>
            </a:r>
            <a:r>
              <a:rPr lang="en-US" dirty="0">
                <a:solidFill>
                  <a:srgbClr val="FFFF00"/>
                </a:solidFill>
              </a:rPr>
              <a:t> is more than just collections of estimators and tests; it is the interplay of general 	notions of sampling, models, distributions, and decision making.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Data Science </a:t>
            </a:r>
            <a:r>
              <a:rPr lang="en-US" dirty="0">
                <a:solidFill>
                  <a:srgbClr val="FFFF00"/>
                </a:solidFill>
              </a:rPr>
              <a:t>is based on the idea that these styles of thinking support each other.</a:t>
            </a:r>
          </a:p>
          <a:p>
            <a:r>
              <a:rPr lang="en-US" dirty="0">
                <a:solidFill>
                  <a:schemeClr val="tx1"/>
                </a:solidFill>
              </a:rPr>
              <a:t>Unknown: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Turning data into knowledge and knowledge into insight.</a:t>
            </a:r>
          </a:p>
          <a:p>
            <a:r>
              <a:rPr lang="en-US" dirty="0">
                <a:solidFill>
                  <a:schemeClr val="tx1"/>
                </a:solidFill>
              </a:rPr>
              <a:t>Hadley </a:t>
            </a:r>
            <a:r>
              <a:rPr lang="en-US" dirty="0" err="1">
                <a:solidFill>
                  <a:schemeClr val="tx1"/>
                </a:solidFill>
              </a:rPr>
              <a:t>Whickam</a:t>
            </a:r>
            <a:r>
              <a:rPr lang="en-US" dirty="0">
                <a:solidFill>
                  <a:schemeClr val="tx1"/>
                </a:solidFill>
              </a:rPr>
              <a:t> / Hilary Parker on Statistician vs. Data Scientist (ICOTS10, 2018)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Applied Statistician – end product is a model or decision (and “story telling with data”)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Data Scientist – end product is a scalable application or viz using dynamic data sources</a:t>
            </a:r>
          </a:p>
          <a:p>
            <a:r>
              <a:rPr lang="en-US" dirty="0">
                <a:solidFill>
                  <a:schemeClr val="tx1"/>
                </a:solidFill>
              </a:rPr>
              <a:t>From Int’l Conf on Teaching </a:t>
            </a:r>
            <a:r>
              <a:rPr lang="en-US" dirty="0" err="1">
                <a:solidFill>
                  <a:schemeClr val="tx1"/>
                </a:solidFill>
              </a:rPr>
              <a:t>Statsistics</a:t>
            </a:r>
            <a:r>
              <a:rPr lang="en-US" dirty="0">
                <a:solidFill>
                  <a:schemeClr val="tx1"/>
                </a:solidFill>
              </a:rPr>
              <a:t> ICOTS11 (2022):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Making decisions with data is easy.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00"/>
                </a:solidFill>
              </a:rPr>
              <a:t>	Finding evidence from data is statistics.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93" y="1518581"/>
            <a:ext cx="2501795" cy="1407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027" y="1484272"/>
            <a:ext cx="1231956" cy="14208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853" y="1484272"/>
            <a:ext cx="938174" cy="1407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0C5D63-9C64-2197-7EA9-0A50902C08D6}"/>
              </a:ext>
            </a:extLst>
          </p:cNvPr>
          <p:cNvSpPr txBox="1"/>
          <p:nvPr/>
        </p:nvSpPr>
        <p:spPr>
          <a:xfrm rot="1649796">
            <a:off x="10797334" y="3823799"/>
            <a:ext cx="1561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Type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“A” vs. “B”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724DD8-DAE1-4244-6092-E0F771A26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4110" y="5573484"/>
            <a:ext cx="844527" cy="12845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44A29B-486A-D8A7-649F-FD8A067E9CD1}"/>
              </a:ext>
            </a:extLst>
          </p:cNvPr>
          <p:cNvSpPr txBox="1"/>
          <p:nvPr/>
        </p:nvSpPr>
        <p:spPr>
          <a:xfrm>
            <a:off x="9494290" y="5573485"/>
            <a:ext cx="2860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500" dirty="0">
                <a:solidFill>
                  <a:schemeClr val="accent2"/>
                </a:solidFill>
                <a:latin typeface="Century Gothic" panose="020B0502020202020204"/>
              </a:rPr>
              <a:t>What you know, you know,</a:t>
            </a:r>
          </a:p>
          <a:p>
            <a:pPr defTabSz="914400"/>
            <a:r>
              <a:rPr lang="en-US" sz="1500" dirty="0">
                <a:solidFill>
                  <a:schemeClr val="accent2"/>
                </a:solidFill>
                <a:latin typeface="Century Gothic" panose="020B0502020202020204"/>
              </a:rPr>
              <a:t>what you don't know,</a:t>
            </a:r>
          </a:p>
          <a:p>
            <a:pPr defTabSz="914400"/>
            <a:r>
              <a:rPr lang="en-US" sz="1500" dirty="0">
                <a:solidFill>
                  <a:schemeClr val="accent2"/>
                </a:solidFill>
                <a:latin typeface="Century Gothic" panose="020B0502020202020204"/>
              </a:rPr>
              <a:t>you don't know.</a:t>
            </a:r>
          </a:p>
          <a:p>
            <a:pPr defTabSz="914400"/>
            <a:r>
              <a:rPr lang="en-US" sz="1500" dirty="0">
                <a:solidFill>
                  <a:schemeClr val="accent2"/>
                </a:solidFill>
                <a:latin typeface="Century Gothic" panose="020B0502020202020204"/>
              </a:rPr>
              <a:t>This is true wisdom.</a:t>
            </a:r>
          </a:p>
          <a:p>
            <a:pPr defTabSz="914400"/>
            <a:r>
              <a:rPr lang="en-US" sz="1500" dirty="0">
                <a:solidFill>
                  <a:schemeClr val="accent2"/>
                </a:solidFill>
                <a:latin typeface="Century Gothic" panose="020B0502020202020204"/>
              </a:rPr>
              <a:t>	</a:t>
            </a:r>
            <a:r>
              <a:rPr lang="en-US" sz="1500" i="1" dirty="0">
                <a:solidFill>
                  <a:schemeClr val="accent2"/>
                </a:solidFill>
                <a:latin typeface="Century Gothic" panose="020B0502020202020204"/>
              </a:rPr>
              <a:t>--- Confucius</a:t>
            </a:r>
          </a:p>
          <a:p>
            <a:pPr defTabSz="914400"/>
            <a:endParaRPr lang="en-US" sz="1500" dirty="0">
              <a:solidFill>
                <a:prstClr val="white"/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87156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d32d03c6b_0_92"/>
          <p:cNvSpPr txBox="1"/>
          <p:nvPr/>
        </p:nvSpPr>
        <p:spPr>
          <a:xfrm>
            <a:off x="415633" y="1912704"/>
            <a:ext cx="11646000" cy="455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52396">
              <a:buSzPts val="1800"/>
            </a:pPr>
            <a:r>
              <a:rPr lang="en" sz="2800" dirty="0">
                <a:latin typeface="Roboto"/>
                <a:ea typeface="Roboto"/>
                <a:cs typeface="Roboto"/>
                <a:sym typeface="Roboto"/>
              </a:rPr>
              <a:t>We reviewed and categorized the definitions of data science (n=44)</a:t>
            </a:r>
            <a:endParaRPr sz="2800" dirty="0">
              <a:latin typeface="Roboto"/>
              <a:ea typeface="Roboto"/>
              <a:cs typeface="Roboto"/>
              <a:sym typeface="Roboto"/>
            </a:endParaRPr>
          </a:p>
          <a:p>
            <a:pPr marL="609585"/>
            <a:endParaRPr sz="2800" dirty="0">
              <a:latin typeface="Roboto"/>
              <a:ea typeface="Roboto"/>
              <a:cs typeface="Roboto"/>
              <a:sym typeface="Roboto"/>
            </a:endParaRPr>
          </a:p>
          <a:p>
            <a:pPr marL="1219170"/>
            <a:r>
              <a:rPr lang="en" sz="28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26</a:t>
            </a:r>
            <a:r>
              <a:rPr lang="en" sz="2800" dirty="0">
                <a:latin typeface="Roboto"/>
                <a:ea typeface="Roboto"/>
                <a:cs typeface="Roboto"/>
                <a:sym typeface="Roboto"/>
              </a:rPr>
              <a:t> 	Data -&gt; Knowledge / Insight / Value</a:t>
            </a:r>
            <a:endParaRPr sz="2800" dirty="0">
              <a:latin typeface="Roboto"/>
              <a:ea typeface="Roboto"/>
              <a:cs typeface="Roboto"/>
              <a:sym typeface="Roboto"/>
            </a:endParaRPr>
          </a:p>
          <a:p>
            <a:pPr marL="1219170"/>
            <a:r>
              <a:rPr lang="en" sz="28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r>
              <a:rPr lang="en" sz="2800" dirty="0">
                <a:latin typeface="Roboto"/>
                <a:ea typeface="Roboto"/>
                <a:cs typeface="Roboto"/>
                <a:sym typeface="Roboto"/>
              </a:rPr>
              <a:t> 	(Math) / Stat / CS</a:t>
            </a:r>
            <a:endParaRPr sz="2800" dirty="0">
              <a:latin typeface="Roboto"/>
              <a:ea typeface="Roboto"/>
              <a:cs typeface="Roboto"/>
              <a:sym typeface="Roboto"/>
            </a:endParaRPr>
          </a:p>
          <a:p>
            <a:pPr marL="1219170"/>
            <a:r>
              <a:rPr lang="en" sz="28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8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" sz="2800" dirty="0">
                <a:latin typeface="Roboto"/>
                <a:ea typeface="Roboto"/>
                <a:cs typeface="Roboto"/>
                <a:sym typeface="Roboto"/>
              </a:rPr>
              <a:t> 	CS + Stat + SME</a:t>
            </a:r>
            <a:endParaRPr sz="2800" dirty="0">
              <a:latin typeface="Roboto"/>
              <a:ea typeface="Roboto"/>
              <a:cs typeface="Roboto"/>
              <a:sym typeface="Roboto"/>
            </a:endParaRPr>
          </a:p>
          <a:p>
            <a:pPr marL="1219170"/>
            <a:r>
              <a:rPr lang="en" sz="28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8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" sz="2800" dirty="0">
                <a:latin typeface="Roboto"/>
                <a:ea typeface="Roboto"/>
                <a:cs typeface="Roboto"/>
                <a:sym typeface="Roboto"/>
              </a:rPr>
              <a:t> 	Skill List</a:t>
            </a:r>
            <a:endParaRPr sz="2800" dirty="0">
              <a:latin typeface="Roboto"/>
              <a:ea typeface="Roboto"/>
              <a:cs typeface="Roboto"/>
              <a:sym typeface="Roboto"/>
            </a:endParaRPr>
          </a:p>
          <a:p>
            <a:pPr marL="1219170"/>
            <a:r>
              <a:rPr lang="en" sz="28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8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" sz="2800" dirty="0">
                <a:latin typeface="Roboto"/>
                <a:ea typeface="Roboto"/>
                <a:cs typeface="Roboto"/>
                <a:sym typeface="Roboto"/>
              </a:rPr>
              <a:t> 	Vague</a:t>
            </a:r>
            <a:endParaRPr sz="2800" dirty="0">
              <a:latin typeface="Roboto"/>
              <a:ea typeface="Roboto"/>
              <a:cs typeface="Roboto"/>
              <a:sym typeface="Roboto"/>
            </a:endParaRPr>
          </a:p>
          <a:p>
            <a:pPr marL="1219170"/>
            <a:r>
              <a:rPr lang="en" sz="28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8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800" dirty="0">
                <a:latin typeface="Roboto"/>
                <a:ea typeface="Roboto"/>
                <a:cs typeface="Roboto"/>
                <a:sym typeface="Roboto"/>
              </a:rPr>
              <a:t> 	Data products / scalability</a:t>
            </a:r>
            <a:endParaRPr sz="2800" dirty="0">
              <a:latin typeface="Roboto"/>
              <a:ea typeface="Roboto"/>
              <a:cs typeface="Roboto"/>
              <a:sym typeface="Roboto"/>
            </a:endParaRPr>
          </a:p>
          <a:p>
            <a:pPr marL="1219170"/>
            <a:r>
              <a:rPr lang="en" sz="28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8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2800" dirty="0">
                <a:latin typeface="Roboto"/>
                <a:ea typeface="Roboto"/>
                <a:cs typeface="Roboto"/>
                <a:sym typeface="Roboto"/>
              </a:rPr>
              <a:t> 	Import -&gt; Tidy -&gt; xform/viz/model -&gt; Communicate</a:t>
            </a:r>
            <a:endParaRPr sz="2800" dirty="0">
              <a:latin typeface="Roboto"/>
              <a:ea typeface="Roboto"/>
              <a:cs typeface="Roboto"/>
              <a:sym typeface="Roboto"/>
            </a:endParaRPr>
          </a:p>
          <a:p>
            <a:pPr marL="1219170"/>
            <a:r>
              <a:rPr lang="en" sz="28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8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2800" dirty="0">
                <a:latin typeface="Roboto"/>
                <a:ea typeface="Roboto"/>
                <a:cs typeface="Roboto"/>
                <a:sym typeface="Roboto"/>
              </a:rPr>
              <a:t> 	Other</a:t>
            </a:r>
            <a:endParaRPr sz="2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g24d32d03c6b_0_92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800" cy="83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accent2"/>
                </a:solidFill>
              </a:rPr>
              <a:t>What is Data Science? </a:t>
            </a:r>
            <a:r>
              <a:rPr lang="en" sz="4800" dirty="0">
                <a:solidFill>
                  <a:schemeClr val="accent6"/>
                </a:solidFill>
              </a:rPr>
              <a:t>(DSTopics Survey)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E8E5D2-D37B-CFD9-7188-1FB8C45A9C67}"/>
              </a:ext>
            </a:extLst>
          </p:cNvPr>
          <p:cNvSpPr txBox="1"/>
          <p:nvPr/>
        </p:nvSpPr>
        <p:spPr>
          <a:xfrm rot="1465489">
            <a:off x="8636373" y="3713177"/>
            <a:ext cx="2333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Preliminary &amp; Unpublished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d32d03c6b_0_92"/>
          <p:cNvSpPr txBox="1"/>
          <p:nvPr/>
        </p:nvSpPr>
        <p:spPr>
          <a:xfrm>
            <a:off x="415633" y="1912704"/>
            <a:ext cx="11646000" cy="196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52396">
              <a:buSzPts val="1800"/>
            </a:pPr>
            <a:r>
              <a:rPr lang="en-US" sz="2800" dirty="0">
                <a:latin typeface="Roboto"/>
                <a:ea typeface="Roboto"/>
                <a:cs typeface="Roboto"/>
                <a:sym typeface="Roboto"/>
                <a:hlinkClick r:id="rId3"/>
              </a:rPr>
              <a:t>Unified DS Curriculum Sheet</a:t>
            </a:r>
            <a:endParaRPr lang="en-US" sz="2800" dirty="0">
              <a:latin typeface="Roboto"/>
              <a:ea typeface="Roboto"/>
              <a:cs typeface="Roboto"/>
              <a:sym typeface="Roboto"/>
            </a:endParaRPr>
          </a:p>
          <a:p>
            <a:pPr marL="609596" indent="-457200">
              <a:buSzPts val="1800"/>
              <a:buFont typeface="Arial" panose="020B0604020202020204" pitchFamily="34" charset="0"/>
              <a:buChar char="•"/>
            </a:pPr>
            <a:r>
              <a:rPr lang="en-US" sz="2800" dirty="0">
                <a:latin typeface="Roboto"/>
                <a:ea typeface="Roboto"/>
                <a:cs typeface="Roboto"/>
                <a:sym typeface="Roboto"/>
              </a:rPr>
              <a:t>Synthesis of Professional Organization’s Recommendations</a:t>
            </a:r>
          </a:p>
          <a:p>
            <a:pPr marL="609596" indent="-457200">
              <a:buSzPts val="1800"/>
              <a:buFont typeface="Arial" panose="020B0604020202020204" pitchFamily="34" charset="0"/>
              <a:buChar char="•"/>
            </a:pPr>
            <a:r>
              <a:rPr lang="en-US" sz="2800" dirty="0">
                <a:latin typeface="Roboto"/>
                <a:ea typeface="Roboto"/>
                <a:cs typeface="Roboto"/>
                <a:sym typeface="Roboto"/>
              </a:rPr>
              <a:t>Consultation with Stat and CS Education Experts</a:t>
            </a:r>
            <a:endParaRPr sz="2800" dirty="0">
              <a:latin typeface="Roboto"/>
              <a:ea typeface="Roboto"/>
              <a:cs typeface="Roboto"/>
              <a:sym typeface="Roboto"/>
            </a:endParaRPr>
          </a:p>
          <a:p>
            <a:pPr marL="1219170"/>
            <a:endParaRPr sz="2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g24d32d03c6b_0_92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800" cy="83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accent2"/>
                </a:solidFill>
              </a:rPr>
              <a:t>What is Data Science? </a:t>
            </a:r>
            <a:r>
              <a:rPr lang="en" sz="4800" dirty="0">
                <a:solidFill>
                  <a:schemeClr val="accent6"/>
                </a:solidFill>
              </a:rPr>
              <a:t>(Unified DS Curric)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E8E5D2-D37B-CFD9-7188-1FB8C45A9C67}"/>
              </a:ext>
            </a:extLst>
          </p:cNvPr>
          <p:cNvSpPr txBox="1"/>
          <p:nvPr/>
        </p:nvSpPr>
        <p:spPr>
          <a:xfrm rot="1465489">
            <a:off x="8627137" y="4735384"/>
            <a:ext cx="2333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Preliminary &amp; Unpublished</a:t>
            </a:r>
          </a:p>
        </p:txBody>
      </p:sp>
    </p:spTree>
    <p:extLst>
      <p:ext uri="{BB962C8B-B14F-4D97-AF65-F5344CB8AC3E}">
        <p14:creationId xmlns:p14="http://schemas.microsoft.com/office/powerpoint/2010/main" val="787996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1219199"/>
            <a:ext cx="10515600" cy="55497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are readily available</a:t>
            </a:r>
          </a:p>
          <a:p>
            <a:pPr lvl="1"/>
            <a:r>
              <a:rPr lang="en-US" dirty="0"/>
              <a:t>From data entry…to extraction…to sensors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700" dirty="0"/>
          </a:p>
          <a:p>
            <a:pPr lvl="1"/>
            <a:r>
              <a:rPr lang="en-US" dirty="0"/>
              <a:t>In 2012, the world had created a total of less than 3 zettabytes of data</a:t>
            </a:r>
          </a:p>
          <a:p>
            <a:pPr lvl="1"/>
            <a:r>
              <a:rPr lang="en-US" dirty="0"/>
              <a:t>In 2018, that rose to 18 </a:t>
            </a:r>
            <a:r>
              <a:rPr lang="en-US" dirty="0" err="1"/>
              <a:t>zb</a:t>
            </a:r>
            <a:endParaRPr lang="en-US" dirty="0"/>
          </a:p>
          <a:p>
            <a:pPr lvl="1"/>
            <a:r>
              <a:rPr lang="en-US" dirty="0"/>
              <a:t>In 2025, predicted 175 </a:t>
            </a:r>
            <a:r>
              <a:rPr lang="en-US" dirty="0" err="1"/>
              <a:t>zb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686" y="-5093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Why Such Growth?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9D00C-1AFF-4BC9-BD38-1994839F3080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26116" y="5686586"/>
            <a:ext cx="379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 </a:t>
            </a:r>
            <a:r>
              <a:rPr lang="en-US" dirty="0" err="1">
                <a:solidFill>
                  <a:schemeClr val="accent2"/>
                </a:solidFill>
              </a:rPr>
              <a:t>zb</a:t>
            </a:r>
            <a:r>
              <a:rPr lang="en-US" dirty="0">
                <a:solidFill>
                  <a:schemeClr val="accent2"/>
                </a:solidFill>
              </a:rPr>
              <a:t> = 10</a:t>
            </a:r>
            <a:r>
              <a:rPr lang="en-US" baseline="30000" dirty="0">
                <a:solidFill>
                  <a:schemeClr val="accent2"/>
                </a:solidFill>
              </a:rPr>
              <a:t>21</a:t>
            </a:r>
            <a:r>
              <a:rPr lang="en-US" dirty="0">
                <a:solidFill>
                  <a:schemeClr val="accent2"/>
                </a:solidFill>
              </a:rPr>
              <a:t> bytes = 1 trillion gigabytes</a:t>
            </a:r>
          </a:p>
        </p:txBody>
      </p:sp>
      <p:pic>
        <p:nvPicPr>
          <p:cNvPr id="637960" name="Picture 8" descr="http://2.imimg.com/data2/DO/BF/IMFCP-4156709/img-database-250x2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819" y="1308347"/>
            <a:ext cx="3549223" cy="265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s-media-cache-ak0.pinimg.com/736x/ab/22/1a/ab221a75bf91c82aceaab064eb412bef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372" y="2033643"/>
            <a:ext cx="2286000" cy="180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7964" name="Picture 12" descr="https://upload.wikimedia.org/wikipedia/commons/thumb/7/75/Data-entry-clerk.jpg/220px-Data-entry-cler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097" y="3205910"/>
            <a:ext cx="1571227" cy="171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s.tmocache.com/content/dam/tmo/en-p/cell-phones/apple-iphone-6/all/stills/browse-apple-iphone-6-all.jpg/_jcr_content/renditions/cq5dam.web.280.280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334" y="3491999"/>
            <a:ext cx="1193396" cy="119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070111-373B-4523-BC04-DB1FDD477A86}"/>
              </a:ext>
            </a:extLst>
          </p:cNvPr>
          <p:cNvSpPr txBox="1"/>
          <p:nvPr/>
        </p:nvSpPr>
        <p:spPr>
          <a:xfrm>
            <a:off x="4041363" y="6124817"/>
            <a:ext cx="716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If you attempted to download 175 zettabytes at the average current internet connection speed, it would take 1.8 billion years.</a:t>
            </a:r>
          </a:p>
        </p:txBody>
      </p:sp>
      <p:pic>
        <p:nvPicPr>
          <p:cNvPr id="637962" name="Picture 10" descr="http://www.opengeospatial.org/pub/www/files/images/SWE%20Overview_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045" y="1064041"/>
            <a:ext cx="9727998" cy="425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16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7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he Four V's of Big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1" y="6400800"/>
            <a:ext cx="709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IBM -http://www.ibmbigdatahub.com/infographic/four-vs-big-data</a:t>
            </a:r>
          </a:p>
        </p:txBody>
      </p:sp>
    </p:spTree>
    <p:extLst>
      <p:ext uri="{BB962C8B-B14F-4D97-AF65-F5344CB8AC3E}">
        <p14:creationId xmlns:p14="http://schemas.microsoft.com/office/powerpoint/2010/main" val="78749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Name That Company…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713" y="1524000"/>
            <a:ext cx="10874829" cy="5257800"/>
          </a:xfrm>
        </p:spPr>
        <p:txBody>
          <a:bodyPr/>
          <a:lstStyle/>
          <a:p>
            <a:r>
              <a:rPr lang="en-US" dirty="0"/>
              <a:t>What is the largest transportation company in the world?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1400" dirty="0"/>
          </a:p>
          <a:p>
            <a:pPr lvl="1"/>
            <a:r>
              <a:rPr lang="en-US" dirty="0"/>
              <a:t>How many vehicles do they own?</a:t>
            </a:r>
          </a:p>
          <a:p>
            <a:r>
              <a:rPr lang="en-US" dirty="0"/>
              <a:t>What company rents more rooms in the world than any other?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How many properties do they own?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133601"/>
            <a:ext cx="2262188" cy="12620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34804" y="6511054"/>
            <a:ext cx="7689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Logos: </a:t>
            </a:r>
            <a:r>
              <a:rPr lang="en-US" sz="1200" dirty="0">
                <a:hlinkClick r:id="rId4"/>
              </a:rPr>
              <a:t>http://blog.logomyway.com/history-of-uber-and-their-logo/</a:t>
            </a:r>
            <a:r>
              <a:rPr lang="en-US" sz="1200" dirty="0"/>
              <a:t> and </a:t>
            </a:r>
            <a:r>
              <a:rPr lang="en-US" sz="1200" dirty="0">
                <a:hlinkClick r:id="rId5"/>
              </a:rPr>
              <a:t>https://www.entrepreneur.com/article/235709</a:t>
            </a:r>
            <a:r>
              <a:rPr lang="en-US" sz="1200" dirty="0"/>
              <a:t> </a:t>
            </a:r>
            <a:r>
              <a:rPr lang="en-US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1766" y="4301504"/>
            <a:ext cx="2315296" cy="154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uiExpan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983" y="76200"/>
            <a:ext cx="8843996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Your Data are  </a:t>
            </a:r>
            <a:r>
              <a:rPr lang="en-US" dirty="0">
                <a:solidFill>
                  <a:schemeClr val="accent6"/>
                </a:solidFill>
              </a:rPr>
              <a:t>VERY</a:t>
            </a:r>
            <a:r>
              <a:rPr lang="en-US" dirty="0"/>
              <a:t>  </a:t>
            </a:r>
            <a:r>
              <a:rPr lang="en-US" dirty="0">
                <a:solidFill>
                  <a:schemeClr val="accent2"/>
                </a:solidFill>
              </a:rPr>
              <a:t>Valuable!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9D00C-1AFF-4BC9-BD38-1994839F3080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636932" name="Picture 4" descr="https://lh3.googleusercontent.com/ZZPdzvlpK9r_Df9C3M7j1rNRi7hhHRvPhlklJ3lfi5jk86Jd1s0Y5wcQ1QgbVaAP5Q=w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00028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6934" name="Picture 6" descr="https://upload.wikimedia.org/wikipedia/commons/thumb/a/aa/Logo_Google_2013_Official.svg/1280px-Logo_Google_2013_Official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679" y="3905436"/>
            <a:ext cx="6591300" cy="226676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7" name="AutoShape 8" descr="data:image/png;base64,iVBORw0KGgoAAAANSUhEUgAAAWoAAACLCAMAAAB/aSNCAAABNVBMVEX///8AAAAAd7X/4f//3/8AeLQAc7KNodkAcbL09PQAabTN0+6otOI3ITf/7v+vr6/e3t6zq7MjZr4lab5wcHD/5P+ZmZktLS0ffbgAbLD//P/Q0NDq6upAQEBXlcMVcbkAZLbh5PXp8PaiwNv/9P+EhITGxsb/7/8oKCjV1dX/6f+np6c0NDRjY2NISEj/9/+7u7tWVlYbGxvVz/FtbW1EXcafn58TExPe7PT/xf8kACSLi4sgICAvYsIsZ8D/z///1//K4/AbABux0eUFEgWzibNXhcONh9mNj9mzkbOzm7NXj8ONltns5PoAXruaut+4suqkouLkz/c2d8SKfopVRVUUABR6bXoZXL7SufDRtdHkx+RXSFfQvNBjV2Nbh82xneUsEixcoMl9rtGCs9Ifib3CvuswgF85AAAJ0ElEQVR4nO2dDXvaRhLHJYFkifMBRSY2GEccbzYvxpjDL4mDEx93TZr6XMdpe7n22rs6cb//R7hdve2sECCBXASe/2M/FuvRSvwYRjO7YhEEFAqFQqFQKBQKhUKhUCgUCoVCoVAoFAqFQqFQKBQKhUKhUKinqeSyTyASFRNsO+mzFVS1tLvVWuyMfLQmqPNsOyLU6Wl2cwlRQyHqmVoJ1InZJqsggDrh1xhQRzV3K0rU+wmi/It8Yg2UZE+DPKPW77e3t5ubm//bDKvbD+SXKNF689rsLULea+LVMIDkzz+WC6qRKys5RQ2pVCp1kyqoqZtqpF5taf1i9d3HgixJkmykdPo3lIyyLpk7lTf3Iz/J9UP91iCw6E/5MjzqobN1+c/IT3L9UJ9Ql04RyspJWNRyirw6skpeKzn318hPcg1RE8D6kLCW50BNYo5xeWmQtwSi9teYV+co5fm8WjLoy4SoJ4hDrRBoCr0uDkOjtnahO9/8KfKTXD/Uw5QNTs+FvyxeGrLF/BFQr0deDQtDPZWSiSRdIYFXkXd2ZEWSA8owdIP+VfVUlKitavH1ftrR5Lqx9cuvoij++ksrTGmZdztOt+YsAgMfofXaPbPWiT48ocrp5OfDXat19+EmpwfTcKib+57on/5t9hghb+E30VV2olHdttjSQvSssZ4zi5/njCN8xVpzZlZNfuWbe/t8Kw9qwABiWBWMLEXq1Zb+HAD1M9dkK0TPS0Rt67+uZ5zvKAFRO+F9OaizzERsBO956ajVO9Y4CubWy0ZdZybicfCel41aeQCRtvIQyK2XjboLUIvBe142arUKx6s/I+pFFAp1oAiybNTHK4r6C0R9vxJezRKQUCnIslErD6ASruwEIb101NrBbBu/3ZaMWlJ/Z43V1chAhIZr0g7R89JRS/qV0zYKBDoGqIXdV6bBq16YnpeOWs7tjKymqhKsgokBakFrbw222mHK8liglpTno/Or6vOAZXksUM+jGKCWJUUtFNSALo2oAx1hEuqQQtSzjzAnaur0VI7jxx51NnNI8sH+9iDTBK3hUGu7mUGHXH37B4P27iSbxsVeXxTPOoeWyUzUBVc2StZAH6nqffWqIggknN9LaixQ1zt7tqzRprbzuENTklL9jPVxzDBNQD3YY9p2rJtbIHcXxc6pzxVYu9gGJtsZbRZqZUOr2NKem6x33IZKQVKU+3O2V+ULnVJcOuqBa3JgPmblI8mzM32Rk5t6+6OGw4TiqdXWPBS96ozllb0Dj0m3JMxCzRpt1KyhoDxcCZyudpTlo95ivmQ+ZqgzXNXOc/VFfQotLwRPd1B1/hx8jPrNBVCnHirep3muxhl1zw+T3Y8f6h60s8ZTtGPv/rYO4SnU/SzA+yk0amWMNKkplRijHn/nM0Y+qBvQzIr7pc4E0pxfX0w0mhe1J3pYeogxan9ZHY2j3gXXT7FjGU3yaSo3XjemGM2J2lej1KqhfmZajaHOwgyib+UYXGDY7nb3uMdOHuK9Ij4W6nM1tWKorQgyhhqGijPrYLugaWuXkm1C+Pa7oT2TdESoha9jjrpz0T7lJsU6JWrlRc2FCnvmHezmJuQgWuyZbq3x6eTBVrt94Y07c6GujKrVEZfBf4416o5VIYLEy3ZZD+oB3MmOwsCpQYXY87Rm4J7HTkF6yr0A86Cump/JUEag6bs4o7Y8WOAvXSYOHjUXlJ2MhDVyE2nMZc0kBKY5z5hVCbbPgfpLwbIqgJpxVI4xanYPDriieUcoMny4tUsXGBm4W3lYndMlj0rAfblXBGYv4VFfOUOr6mfW+JcYo+76WY2h7nHZmsuL3TbVL8HjMevtEhdlXvFDI6VFULtT6MoD6zXOqMEbGoRUL2rwKsAqMEBm0eSO5p3aZAEoPGo2MyOzwjHOqMGo0BTUUMfMh3yrbV4N7t3iPUPm/uGrxZVDDfYBOcgU1K9AqAiGmkXkrndolR0iNGpwv2RhTVHDC+DA38JjzXJvbgDK1FNCDfxsCmo49gHcOhhqltlEibq6cqiB1RTUGTiIwe4bDhBAmlO9mqUgiNpWD94Nz7KWmUOjoliCsbrjjdXsSoyobXkma5winFXg/WbJX9zRxSZ/XqCORNQuam6w6cD2zpJnD3+BOTLPfbCLTHitMWouhNjItI63xU9wIItzaw0MBawY6tIkmyhQ8+Nz9ngTCNYcxBKcYy/Bayo4Rw0O3BLUxXS+RdcD4lGn83m6skfMUPvJJBAJam6AziYLIgiXoW9zbs6V9e5rkIEZJEGdTtSKR61EkUNdS+4Xi+nk0RNDrUE29jAVwN93anzt1DTsuuz5mcVOvZfN9urczBhBbS9BWExC1Ef2RzSSTww1f2eCNR3ORfDjZ1mt1Ks7AfzMHV/xYPXTV87nXoppnaF2PwzTemKo+ZLFKtCnptZOAj57wlz8pkjszOWWWuxTA+9o6K7R/6S/fWKoNc49rSvc1OJ8YHc9u4L/ByX9hkRqIX3pMnxLHtbekEgt1L5+Yqi5vM0u0Lk8wiN3uETb9jdg+1LUQtJ0YObVbwlkwcxKnh5q/pY9+3YR3zukqDoss8v6husDdoj3NHhQ0iCAKNdpt3GeAFJqNKZUVnFHzX+y134iE0adDuGIR9bH+feyYGQvX7QM00fgstg6shpr+/NcFgnprHcoYBH9wahhJu0W6Ls+PnsG5ndMjb0gdHEShtqKHqRi4fLqpMm6Nl+y18g0slG69d+mozYPxd7ifzf3CY0azAlyRaM7CdzwRJGOz+cMslwp0zWPAVALeaIEiSM5Z3UgiVSL6VY63SKNz+maQjxqdxWhAjeNa4ug7mWFRjQfWtlPEiVeJJKzlPBsex9P2MXfLDFmR//kE8n33//wG3ndf3z5w7/e/0wbvMrnqc3LH0Xx5X++JxZcZy8SiYTVobug0KV+out67vKSrhSUswTWDsoxcQsKmTt/ogsKJX/66edISNuK0TJZmjVuOvXTkdoEE7hMlpFSiAerugTWRHUcXfK28K2GUTbIfySj/AgZyBou/la2UCpxW/xt/VCf2PfSzL+kId36hKj9FeVCnTIu1DlN3uVnc8PyAsvPDnH52cka8+oyLqr8SOKWCqc388rOsr3hxML7EJcK9xe3AL6uWgvg63MsgG/vI5c3a5OPNqdilFcvIvi1Dlcfy6pSKOt0PZCQMlJGziB/br47ivK7BgJXi6sg9jQSL/LJ2+t31xsbG283wur6mv6++3CXf/ParHgj5L2GXh3Dr+CxtH6xOrZfLIWooRD1TCHqP0yPgDr6r7YsRt7jUlT02wz/3IrF8S0UCoVCoVAoFAqFQqFQKBQKhUKhUCgUCoVCoVAoFAqFQqGm6v9MkTwgM3NZkAAAAABJRU5ErkJggg=="/>
          <p:cNvSpPr>
            <a:spLocks noChangeAspect="1" noChangeArrowheads="1"/>
          </p:cNvSpPr>
          <p:nvPr/>
        </p:nvSpPr>
        <p:spPr bwMode="auto">
          <a:xfrm>
            <a:off x="1679575" y="-1143000"/>
            <a:ext cx="619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AWoAAACLCAMAAAB/aSNCAAABNVBMVEX///8AAAAAd7X/4f//3/8AeLQAc7KNodkAcbL09PQAabTN0+6otOI3ITf/7v+vr6/e3t6zq7MjZr4lab5wcHD/5P+ZmZktLS0ffbgAbLD//P/Q0NDq6upAQEBXlcMVcbkAZLbh5PXp8PaiwNv/9P+EhITGxsb/7/8oKCjV1dX/6f+np6c0NDRjY2NISEj/9/+7u7tWVlYbGxvVz/FtbW1EXcafn58TExPe7PT/xf8kACSLi4sgICAvYsIsZ8D/z///1//K4/AbABux0eUFEgWzibNXhcONh9mNj9mzkbOzm7NXj8ONltns5PoAXruaut+4suqkouLkz/c2d8SKfopVRVUUABR6bXoZXL7SufDRtdHkx+RXSFfQvNBjV2Nbh82xneUsEixcoMl9rtGCs9Ifib3CvuswgF85AAAJ0ElEQVR4nO2dDXvaRhLHJYFkifMBRSY2GEccbzYvxpjDL4mDEx93TZr6XMdpe7n22rs6cb//R7hdve2sECCBXASe/2M/FuvRSvwYRjO7YhEEFAqFQqFQKBQKhUKhUCgUCoVCoVAoFAqFQqFQKBQKhUKhUKinqeSyTyASFRNsO+mzFVS1tLvVWuyMfLQmqPNsOyLU6Wl2cwlRQyHqmVoJ1InZJqsggDrh1xhQRzV3K0rU+wmi/It8Yg2UZE+DPKPW77e3t5ubm//bDKvbD+SXKNF689rsLULea+LVMIDkzz+WC6qRKys5RQ2pVCp1kyqoqZtqpF5taf1i9d3HgixJkmykdPo3lIyyLpk7lTf3Iz/J9UP91iCw6E/5MjzqobN1+c/IT3L9UJ9Ql04RyspJWNRyirw6skpeKzn318hPcg1RE8D6kLCW50BNYo5xeWmQtwSi9teYV+co5fm8WjLoy4SoJ4hDrRBoCr0uDkOjtnahO9/8KfKTXD/Uw5QNTs+FvyxeGrLF/BFQr0deDQtDPZWSiSRdIYFXkXd2ZEWSA8owdIP+VfVUlKitavH1ftrR5Lqx9cuvoij++ksrTGmZdztOt+YsAgMfofXaPbPWiT48ocrp5OfDXat19+EmpwfTcKib+57on/5t9hghb+E30VV2olHdttjSQvSssZ4zi5/njCN8xVpzZlZNfuWbe/t8Kw9qwABiWBWMLEXq1Zb+HAD1M9dkK0TPS0Rt67+uZ5zvKAFRO+F9OaizzERsBO956ajVO9Y4CubWy0ZdZybicfCel41aeQCRtvIQyK2XjboLUIvBe142arUKx6s/I+pFFAp1oAiybNTHK4r6C0R9vxJezRKQUCnIslErD6ASruwEIb101NrBbBu/3ZaMWlJ/Z43V1chAhIZr0g7R89JRS/qV0zYKBDoGqIXdV6bBq16YnpeOWs7tjKymqhKsgokBakFrbw222mHK8liglpTno/Or6vOAZXksUM+jGKCWJUUtFNSALo2oAx1hEuqQQtSzjzAnaur0VI7jxx51NnNI8sH+9iDTBK3hUGu7mUGHXH37B4P27iSbxsVeXxTPOoeWyUzUBVc2StZAH6nqffWqIggknN9LaixQ1zt7tqzRprbzuENTklL9jPVxzDBNQD3YY9p2rJtbIHcXxc6pzxVYu9gGJtsZbRZqZUOr2NKem6x33IZKQVKU+3O2V+ULnVJcOuqBa3JgPmblI8mzM32Rk5t6+6OGw4TiqdXWPBS96ozllb0Dj0m3JMxCzRpt1KyhoDxcCZyudpTlo95ivmQ+ZqgzXNXOc/VFfQotLwRPd1B1/hx8jPrNBVCnHirep3muxhl1zw+T3Y8f6h60s8ZTtGPv/rYO4SnU/SzA+yk0amWMNKkplRijHn/nM0Y+qBvQzIr7pc4E0pxfX0w0mhe1J3pYeogxan9ZHY2j3gXXT7FjGU3yaSo3XjemGM2J2lej1KqhfmZajaHOwgyib+UYXGDY7nb3uMdOHuK9Ij4W6nM1tWKorQgyhhqGijPrYLugaWuXkm1C+Pa7oT2TdESoha9jjrpz0T7lJsU6JWrlRc2FCnvmHezmJuQgWuyZbq3x6eTBVrt94Y07c6GujKrVEZfBf4416o5VIYLEy3ZZD+oB3MmOwsCpQYXY87Rm4J7HTkF6yr0A86Cump/JUEag6bs4o7Y8WOAvXSYOHjUXlJ2MhDVyE2nMZc0kBKY5z5hVCbbPgfpLwbIqgJpxVI4xanYPDriieUcoMny4tUsXGBm4W3lYndMlj0rAfblXBGYv4VFfOUOr6mfW+JcYo+76WY2h7nHZmsuL3TbVL8HjMevtEhdlXvFDI6VFULtT6MoD6zXOqMEbGoRUL2rwKsAqMEBm0eSO5p3aZAEoPGo2MyOzwjHOqMGo0BTUUMfMh3yrbV4N7t3iPUPm/uGrxZVDDfYBOcgU1K9AqAiGmkXkrndolR0iNGpwv2RhTVHDC+DA38JjzXJvbgDK1FNCDfxsCmo49gHcOhhqltlEibq6cqiB1RTUGTiIwe4bDhBAmlO9mqUgiNpWD94Nz7KWmUOjoliCsbrjjdXsSoyobXkma5winFXg/WbJX9zRxSZ/XqCORNQuam6w6cD2zpJnD3+BOTLPfbCLTHitMWouhNjItI63xU9wIItzaw0MBawY6tIkmyhQ8+Nz9ngTCNYcxBKcYy/Bayo4Rw0O3BLUxXS+RdcD4lGn83m6skfMUPvJJBAJam6AziYLIgiXoW9zbs6V9e5rkIEZJEGdTtSKR61EkUNdS+4Xi+nk0RNDrUE29jAVwN93anzt1DTsuuz5mcVOvZfN9urczBhBbS9BWExC1Ef2RzSSTww1f2eCNR3ORfDjZ1mt1Ks7AfzMHV/xYPXTV87nXoppnaF2PwzTemKo+ZLFKtCnptZOAj57wlz8pkjszOWWWuxTA+9o6K7R/6S/fWKoNc49rSvc1OJ8YHc9u4L/ByX9hkRqIX3pMnxLHtbekEgt1L5+Yqi5vM0u0Lk8wiN3uETb9jdg+1LUQtJ0YObVbwlkwcxKnh5q/pY9+3YR3zukqDoss8v6husDdoj3NHhQ0iCAKNdpt3GeAFJqNKZUVnFHzX+y134iE0adDuGIR9bH+feyYGQvX7QM00fgstg6shpr+/NcFgnprHcoYBH9wahhJu0W6Ls+PnsG5ndMjb0gdHEShtqKHqRi4fLqpMm6Nl+y18g0slG69d+mozYPxd7ifzf3CY0azAlyRaM7CdzwRJGOz+cMslwp0zWPAVALeaIEiSM5Z3UgiVSL6VY63SKNz+maQjxqdxWhAjeNa4ug7mWFRjQfWtlPEiVeJJKzlPBsex9P2MXfLDFmR//kE8n33//wG3ndf3z5w7/e/0wbvMrnqc3LH0Xx5X++JxZcZy8SiYTVobug0KV+out67vKSrhSUswTWDsoxcQsKmTt/ogsKJX/66edISNuK0TJZmjVuOvXTkdoEE7hMlpFSiAerugTWRHUcXfK28K2GUTbIfySj/AgZyBou/la2UCpxW/xt/VCf2PfSzL+kId36hKj9FeVCnTIu1DlN3uVnc8PyAsvPDnH52cka8+oyLqr8SOKWCqc388rOsr3hxML7EJcK9xe3AL6uWgvg63MsgG/vI5c3a5OPNqdilFcvIvi1Dlcfy6pSKOt0PZCQMlJGziB/br47ivK7BgJXi6sg9jQSL/LJ2+t31xsbG283wur6mv6++3CXf/ParHgj5L2GXh3Dr+CxtH6xOrZfLIWooRD1TCHqP0yPgDr6r7YsRt7jUlT02wz/3IrF8S0UCoVCoVAoFAqFQqFQKBQKhUKhUCgUCoVCoVAoFAqFQqGm6v9MkTwgM3NZkAAAAABJRU5ErkJggg=="/>
          <p:cNvSpPr>
            <a:spLocks noChangeAspect="1" noChangeArrowheads="1"/>
          </p:cNvSpPr>
          <p:nvPr/>
        </p:nvSpPr>
        <p:spPr bwMode="auto">
          <a:xfrm>
            <a:off x="4451729" y="1363731"/>
            <a:ext cx="619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36940" name="Picture 12" descr="https://upload.wikimedia.org/wikipedia/commons/thumb/0/01/LinkedIn_Logo.svg/2000px-LinkedIn_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1" y="2133150"/>
            <a:ext cx="6375779" cy="173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6942" name="Picture 14" descr="https://g.twimg.com/Twitter_logo_blu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942" y="2133149"/>
            <a:ext cx="2183929" cy="177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976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76200"/>
            <a:ext cx="7772400" cy="1143000"/>
          </a:xfrm>
        </p:spPr>
        <p:txBody>
          <a:bodyPr/>
          <a:lstStyle/>
          <a:p>
            <a:r>
              <a:rPr lang="en-US" dirty="0"/>
              <a:t>Nate Silver – US Election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9D00C-1AFF-4BC9-BD38-1994839F3080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1" y="1371601"/>
            <a:ext cx="8395153" cy="5346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1891848" y="1219200"/>
            <a:ext cx="7404553" cy="838200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1197C-DE1C-4692-9196-F93B8D33B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1" y="2417674"/>
            <a:ext cx="2845961" cy="443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8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</p:spPr>
        <p:txBody>
          <a:bodyPr/>
          <a:lstStyle/>
          <a:p>
            <a:r>
              <a:rPr lang="en-US" dirty="0"/>
              <a:t>Sports Statisticians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9D00C-1AFF-4BC9-BD38-1994839F3080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637954" name="Picture 2" descr="Moneyballsb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34" y="1052498"/>
            <a:ext cx="3416967" cy="523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7956" name="Picture 4" descr="Moneyball (2011) Pos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211" y="1984824"/>
            <a:ext cx="3289778" cy="487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0127" y="979570"/>
            <a:ext cx="3477699" cy="538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78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941D8-CB69-4D56-9F74-F4341C361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About 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20E9A6-2EE0-4513-9EC0-986DB1C316E8}"/>
              </a:ext>
            </a:extLst>
          </p:cNvPr>
          <p:cNvSpPr txBox="1">
            <a:spLocks/>
          </p:cNvSpPr>
          <p:nvPr/>
        </p:nvSpPr>
        <p:spPr>
          <a:xfrm>
            <a:off x="838200" y="1600199"/>
            <a:ext cx="11211046" cy="525780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Villanova University</a:t>
            </a:r>
          </a:p>
          <a:p>
            <a:pPr lvl="1"/>
            <a:r>
              <a:rPr lang="en-US" dirty="0"/>
              <a:t>Professor of Statistics </a:t>
            </a:r>
            <a:r>
              <a:rPr lang="en-US" dirty="0">
                <a:solidFill>
                  <a:schemeClr val="tx1"/>
                </a:solidFill>
              </a:rPr>
              <a:t>and Data Science</a:t>
            </a:r>
          </a:p>
          <a:p>
            <a:pPr lvl="1"/>
            <a:r>
              <a:rPr lang="en-US" dirty="0"/>
              <a:t>Director, Center for Statistics and Data Science Education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Grade – Predicted to be a Math Teacher</a:t>
            </a:r>
          </a:p>
          <a:p>
            <a:r>
              <a:rPr lang="en-US" dirty="0"/>
              <a:t>BA (</a:t>
            </a:r>
            <a:r>
              <a:rPr lang="en-US" dirty="0" err="1"/>
              <a:t>URoch</a:t>
            </a:r>
            <a:r>
              <a:rPr lang="en-US" dirty="0"/>
              <a:t>), MS (CMU), PhD (</a:t>
            </a:r>
            <a:r>
              <a:rPr lang="en-US" dirty="0" err="1"/>
              <a:t>BostonU</a:t>
            </a:r>
            <a:r>
              <a:rPr lang="en-US" dirty="0"/>
              <a:t>) in Statistics</a:t>
            </a:r>
          </a:p>
          <a:p>
            <a:r>
              <a:rPr lang="en-US" dirty="0"/>
              <a:t>Why Statistics?</a:t>
            </a:r>
          </a:p>
          <a:p>
            <a:pPr lvl="1"/>
            <a:r>
              <a:rPr lang="en-US" dirty="0"/>
              <a:t>Driven by applications and discovery</a:t>
            </a:r>
          </a:p>
          <a:p>
            <a:pPr lvl="1"/>
            <a:r>
              <a:rPr lang="en-US" dirty="0"/>
              <a:t>Tukey: “My favorite part of being a Statistician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is that I get to play in everyone else’s backyard”</a:t>
            </a:r>
          </a:p>
          <a:p>
            <a:pPr lvl="1"/>
            <a:r>
              <a:rPr lang="en-US" dirty="0"/>
              <a:t>H. G. Wells: “Statistical thinking will one day be as necessary for efficient citizenship as the ability to read and write”</a:t>
            </a:r>
          </a:p>
          <a:p>
            <a:r>
              <a:rPr lang="en-US" dirty="0"/>
              <a:t>Research and Consulting</a:t>
            </a:r>
          </a:p>
          <a:p>
            <a:pPr lvl="1"/>
            <a:r>
              <a:rPr lang="en-US" dirty="0"/>
              <a:t>Stat/DS Education (Attitudes)</a:t>
            </a:r>
          </a:p>
          <a:p>
            <a:pPr lvl="1"/>
            <a:r>
              <a:rPr lang="en-US" dirty="0"/>
              <a:t>Causal Inference</a:t>
            </a:r>
          </a:p>
          <a:p>
            <a:r>
              <a:rPr lang="en-US" dirty="0"/>
              <a:t>Other fun facts…</a:t>
            </a:r>
          </a:p>
          <a:p>
            <a:pPr lvl="1"/>
            <a:r>
              <a:rPr lang="en-US" dirty="0"/>
              <a:t>Statistics videos – </a:t>
            </a:r>
            <a:r>
              <a:rPr lang="en-US" dirty="0">
                <a:hlinkClick r:id="rId2"/>
              </a:rPr>
              <a:t>Stats Can Be Cool</a:t>
            </a:r>
            <a:r>
              <a:rPr lang="en-US" dirty="0"/>
              <a:t> &amp; </a:t>
            </a:r>
            <a:r>
              <a:rPr lang="en-US" dirty="0">
                <a:hlinkClick r:id="rId3"/>
              </a:rPr>
              <a:t>How Far He’ll Go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Commencement 2020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baseline="30000" dirty="0"/>
          </a:p>
        </p:txBody>
      </p:sp>
      <p:pic>
        <p:nvPicPr>
          <p:cNvPr id="6" name="Picture 5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B6AFF15F-824E-4472-BDD1-F048128E5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355" y="231493"/>
            <a:ext cx="2006278" cy="2507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7080A5-39E0-4F9C-A446-9BCA12254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8808" y="2485199"/>
            <a:ext cx="1402553" cy="1887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01CEE7-732D-499C-9355-EC4F9244B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6994" y="2948780"/>
            <a:ext cx="1325564" cy="13255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FBAD85-DDB6-4A26-8CC5-5D306DD3DF10}"/>
              </a:ext>
            </a:extLst>
          </p:cNvPr>
          <p:cNvSpPr txBox="1"/>
          <p:nvPr/>
        </p:nvSpPr>
        <p:spPr>
          <a:xfrm>
            <a:off x="6096000" y="5288189"/>
            <a:ext cx="3318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Medicare / Insurance Fraud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Statistical Consulting</a:t>
            </a:r>
          </a:p>
        </p:txBody>
      </p:sp>
    </p:spTree>
    <p:extLst>
      <p:ext uri="{BB962C8B-B14F-4D97-AF65-F5344CB8AC3E}">
        <p14:creationId xmlns:p14="http://schemas.microsoft.com/office/powerpoint/2010/main" val="60233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</p:spPr>
        <p:txBody>
          <a:bodyPr/>
          <a:lstStyle/>
          <a:p>
            <a:r>
              <a:rPr lang="en-US" dirty="0"/>
              <a:t>Data Competitions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9D00C-1AFF-4BC9-BD38-1994839F3080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668" y="1059996"/>
            <a:ext cx="9163414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1" y="2837338"/>
            <a:ext cx="6143625" cy="3990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233" y="1059996"/>
            <a:ext cx="7236768" cy="58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3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8601" y="131035"/>
            <a:ext cx="9495714" cy="1143000"/>
          </a:xfrm>
        </p:spPr>
        <p:txBody>
          <a:bodyPr>
            <a:normAutofit/>
          </a:bodyPr>
          <a:lstStyle/>
          <a:p>
            <a:r>
              <a:rPr lang="en-US" dirty="0"/>
              <a:t>A Data Science Story…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9D00C-1AFF-4BC9-BD38-1994839F3080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1676400"/>
            <a:ext cx="9216231" cy="51816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2209800" y="2057400"/>
            <a:ext cx="5257800" cy="838200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235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Who Are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4"/>
            <a:ext cx="11072001" cy="4945289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Name and Nickname, if any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Home city (US) or country (non-US)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Which program (and if ASDS) and track are you in?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What did you study as an undergraduate?  From which university?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Why are you getting this degree (or taking this course)?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One interesting fact about you</a:t>
            </a:r>
          </a:p>
        </p:txBody>
      </p:sp>
    </p:spTree>
    <p:extLst>
      <p:ext uri="{BB962C8B-B14F-4D97-AF65-F5344CB8AC3E}">
        <p14:creationId xmlns:p14="http://schemas.microsoft.com/office/powerpoint/2010/main" val="3142178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Syllabus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173476"/>
            <a:ext cx="11072000" cy="57785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Textbook</a:t>
            </a:r>
            <a:r>
              <a:rPr lang="en-US" dirty="0"/>
              <a:t> - None.  We will use lecture notes and online material.</a:t>
            </a:r>
          </a:p>
          <a:p>
            <a:r>
              <a:rPr lang="en-US" dirty="0">
                <a:solidFill>
                  <a:schemeClr val="accent6"/>
                </a:solidFill>
              </a:rPr>
              <a:t>Grades</a:t>
            </a:r>
          </a:p>
          <a:p>
            <a:pPr lvl="1">
              <a:tabLst>
                <a:tab pos="1371600" algn="l"/>
              </a:tabLst>
            </a:pPr>
            <a:r>
              <a:rPr lang="en-US" dirty="0"/>
              <a:t>5%	Attendance &amp; Participation</a:t>
            </a:r>
          </a:p>
          <a:p>
            <a:pPr lvl="1">
              <a:tabLst>
                <a:tab pos="1371600" algn="l"/>
              </a:tabLst>
            </a:pPr>
            <a:r>
              <a:rPr lang="en-US" dirty="0"/>
              <a:t>20%	Homeworks (graded for completion, not accuracy)</a:t>
            </a:r>
          </a:p>
          <a:p>
            <a:pPr lvl="1">
              <a:tabLst>
                <a:tab pos="1371600" algn="l"/>
              </a:tabLst>
            </a:pPr>
            <a:r>
              <a:rPr lang="en-US" dirty="0"/>
              <a:t>75%	Three Mini-Projects (SAS, R Data Viz, R Data Wrangling)</a:t>
            </a:r>
          </a:p>
          <a:p>
            <a:r>
              <a:rPr lang="en-US" dirty="0">
                <a:solidFill>
                  <a:schemeClr val="accent6"/>
                </a:solidFill>
              </a:rPr>
              <a:t>Office Hours</a:t>
            </a:r>
            <a:r>
              <a:rPr lang="en-US" dirty="0"/>
              <a:t> -  Tue 5-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dirty="0"/>
              <a:t>6pm, (Some) Mon 5-6pm, or by appointment</a:t>
            </a:r>
          </a:p>
          <a:p>
            <a:r>
              <a:rPr lang="en-US" dirty="0">
                <a:solidFill>
                  <a:schemeClr val="accent6"/>
                </a:solidFill>
              </a:rPr>
              <a:t>Course schedule </a:t>
            </a:r>
            <a:r>
              <a:rPr lang="en-US" dirty="0"/>
              <a:t>– tentative</a:t>
            </a:r>
          </a:p>
          <a:p>
            <a:r>
              <a:rPr lang="en-US" dirty="0">
                <a:solidFill>
                  <a:schemeClr val="accent6"/>
                </a:solidFill>
              </a:rPr>
              <a:t>Classroom etiquette </a:t>
            </a:r>
            <a:r>
              <a:rPr lang="en-US" dirty="0"/>
              <a:t>– be polite</a:t>
            </a:r>
          </a:p>
          <a:p>
            <a:r>
              <a:rPr lang="en-US" dirty="0">
                <a:solidFill>
                  <a:schemeClr val="accent6"/>
                </a:solidFill>
              </a:rPr>
              <a:t>Absence</a:t>
            </a:r>
            <a:r>
              <a:rPr lang="en-US" dirty="0"/>
              <a:t> – You are responsible for missed work, arrange </a:t>
            </a:r>
            <a:r>
              <a:rPr lang="en-US" u="sng" dirty="0"/>
              <a:t>in advance</a:t>
            </a:r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Academic integrity </a:t>
            </a:r>
            <a:r>
              <a:rPr lang="en-US" dirty="0"/>
              <a:t>– don’t cheat!</a:t>
            </a:r>
          </a:p>
          <a:p>
            <a:r>
              <a:rPr lang="en-US" dirty="0">
                <a:solidFill>
                  <a:schemeClr val="accent6"/>
                </a:solidFill>
              </a:rPr>
              <a:t>Learning support </a:t>
            </a:r>
            <a:r>
              <a:rPr lang="en-US" dirty="0"/>
              <a:t>– Arrange </a:t>
            </a:r>
            <a:r>
              <a:rPr lang="en-US" u="sng" dirty="0"/>
              <a:t>in advance</a:t>
            </a:r>
            <a:r>
              <a:rPr lang="en-US" dirty="0"/>
              <a:t>, contact info on syllabus</a:t>
            </a:r>
          </a:p>
          <a:p>
            <a:r>
              <a:rPr lang="en-US" dirty="0">
                <a:solidFill>
                  <a:schemeClr val="accent6"/>
                </a:solidFill>
              </a:rPr>
              <a:t>AI </a:t>
            </a:r>
            <a:r>
              <a:rPr lang="en-US" dirty="0"/>
              <a:t>– All work you do must be your own – cite it when you use it</a:t>
            </a:r>
          </a:p>
          <a:p>
            <a:r>
              <a:rPr lang="en-US" dirty="0">
                <a:solidFill>
                  <a:schemeClr val="accent6"/>
                </a:solidFill>
              </a:rPr>
              <a:t>Laptops</a:t>
            </a:r>
            <a:r>
              <a:rPr lang="en-US" dirty="0"/>
              <a:t> – Please bring your laptop each week</a:t>
            </a:r>
          </a:p>
          <a:p>
            <a:r>
              <a:rPr lang="en-US" dirty="0">
                <a:solidFill>
                  <a:schemeClr val="accent6"/>
                </a:solidFill>
              </a:rPr>
              <a:t>Course website </a:t>
            </a:r>
            <a:r>
              <a:rPr lang="en-US" dirty="0"/>
              <a:t>- Blackboard</a:t>
            </a:r>
          </a:p>
        </p:txBody>
      </p:sp>
    </p:spTree>
    <p:extLst>
      <p:ext uri="{BB962C8B-B14F-4D97-AF65-F5344CB8AC3E}">
        <p14:creationId xmlns:p14="http://schemas.microsoft.com/office/powerpoint/2010/main" val="291568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4792C-E820-48F7-A0CE-59FB334F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In This Class, We Will…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AF96A-4C32-48C6-B81D-039E03D5D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4"/>
            <a:ext cx="10995800" cy="5032375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>
                <a:solidFill>
                  <a:schemeClr val="accent6"/>
                </a:solidFill>
              </a:rPr>
              <a:t>SAS</a:t>
            </a:r>
            <a:r>
              <a:rPr lang="en-US" dirty="0"/>
              <a:t> to read in, format, and manipulate data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accent6"/>
                </a:solidFill>
              </a:rPr>
              <a:t>R</a:t>
            </a:r>
            <a:r>
              <a:rPr lang="en-US" dirty="0"/>
              <a:t> (</a:t>
            </a:r>
            <a:r>
              <a:rPr lang="en-US" i="1" dirty="0"/>
              <a:t>Quarto</a:t>
            </a:r>
            <a:r>
              <a:rPr lang="en-US" dirty="0"/>
              <a:t>, </a:t>
            </a:r>
            <a:r>
              <a:rPr lang="en-US" i="1" dirty="0"/>
              <a:t>tidyverse</a:t>
            </a:r>
            <a:r>
              <a:rPr lang="en-US" dirty="0"/>
              <a:t>) for data visualization &amp; data wrangling</a:t>
            </a:r>
          </a:p>
          <a:p>
            <a:pPr lvl="1"/>
            <a:r>
              <a:rPr lang="en-US" dirty="0"/>
              <a:t>We will focus more on R.  STAT 7500 alternates its focus between SAS and R.</a:t>
            </a:r>
          </a:p>
          <a:p>
            <a:r>
              <a:rPr lang="en-US" dirty="0"/>
              <a:t>Talk about the disciplines of </a:t>
            </a:r>
            <a:r>
              <a:rPr lang="en-US" dirty="0">
                <a:solidFill>
                  <a:schemeClr val="accent6"/>
                </a:solidFill>
              </a:rPr>
              <a:t>statistics</a:t>
            </a:r>
            <a:r>
              <a:rPr lang="en-US" dirty="0"/>
              <a:t> and </a:t>
            </a:r>
            <a:r>
              <a:rPr lang="en-US" dirty="0">
                <a:solidFill>
                  <a:schemeClr val="accent6"/>
                </a:solidFill>
              </a:rPr>
              <a:t>data science</a:t>
            </a:r>
          </a:p>
          <a:p>
            <a:r>
              <a:rPr lang="en-US" dirty="0"/>
              <a:t>Reinforce </a:t>
            </a:r>
            <a:r>
              <a:rPr lang="en-US" dirty="0">
                <a:solidFill>
                  <a:schemeClr val="accent6"/>
                </a:solidFill>
              </a:rPr>
              <a:t>statistical thinking</a:t>
            </a:r>
            <a:r>
              <a:rPr lang="en-US" dirty="0"/>
              <a:t>, especially dealing with multivariate data and discussing how choices you make about data processing affect bias</a:t>
            </a:r>
          </a:p>
          <a:p>
            <a:r>
              <a:rPr lang="en-US" dirty="0"/>
              <a:t>Empower you to use </a:t>
            </a:r>
            <a:r>
              <a:rPr lang="en-US" dirty="0">
                <a:solidFill>
                  <a:schemeClr val="accent6"/>
                </a:solidFill>
              </a:rPr>
              <a:t>data</a:t>
            </a:r>
            <a:r>
              <a:rPr lang="en-US" dirty="0"/>
              <a:t> in new ways in your projects, be they for an elective class or at work or in your future statistical consulting</a:t>
            </a:r>
          </a:p>
          <a:p>
            <a:r>
              <a:rPr lang="en-US" dirty="0">
                <a:solidFill>
                  <a:schemeClr val="accent6"/>
                </a:solidFill>
              </a:rPr>
              <a:t>Learn</a:t>
            </a:r>
            <a:r>
              <a:rPr lang="en-US" dirty="0"/>
              <a:t> from each other</a:t>
            </a:r>
          </a:p>
        </p:txBody>
      </p:sp>
    </p:spTree>
    <p:extLst>
      <p:ext uri="{BB962C8B-B14F-4D97-AF65-F5344CB8AC3E}">
        <p14:creationId xmlns:p14="http://schemas.microsoft.com/office/powerpoint/2010/main" val="274416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272B-0B63-4AFF-8E13-9E7F689E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In This Class We Will </a:t>
            </a:r>
            <a:r>
              <a:rPr lang="en-US" dirty="0">
                <a:solidFill>
                  <a:schemeClr val="accent6"/>
                </a:solidFill>
              </a:rPr>
              <a:t>NOT</a:t>
            </a:r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84446-F166-4068-8D54-94BA3B7A5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99" y="1825625"/>
            <a:ext cx="10846713" cy="4883288"/>
          </a:xfrm>
        </p:spPr>
        <p:txBody>
          <a:bodyPr>
            <a:normAutofit/>
          </a:bodyPr>
          <a:lstStyle/>
          <a:p>
            <a:r>
              <a:rPr lang="en-US" dirty="0"/>
              <a:t>Prove that one language is </a:t>
            </a:r>
            <a:r>
              <a:rPr lang="en-US" dirty="0">
                <a:solidFill>
                  <a:schemeClr val="accent6"/>
                </a:solidFill>
              </a:rPr>
              <a:t>superior</a:t>
            </a:r>
            <a:r>
              <a:rPr lang="en-US" dirty="0"/>
              <a:t> to the other in all situations</a:t>
            </a:r>
          </a:p>
          <a:p>
            <a:pPr marL="457200" lvl="1" indent="0">
              <a:buNone/>
            </a:pPr>
            <a:r>
              <a:rPr lang="en-US" sz="2800" dirty="0"/>
              <a:t>…but periodically discuss pro/cons of each one</a:t>
            </a:r>
          </a:p>
          <a:p>
            <a:r>
              <a:rPr lang="en-US" dirty="0"/>
              <a:t>Cover </a:t>
            </a:r>
            <a:r>
              <a:rPr lang="en-US" dirty="0">
                <a:solidFill>
                  <a:schemeClr val="accent6"/>
                </a:solidFill>
              </a:rPr>
              <a:t>statistical modeling</a:t>
            </a:r>
          </a:p>
          <a:p>
            <a:r>
              <a:rPr lang="en-US" dirty="0"/>
              <a:t>Learn how to deal with the complexity of </a:t>
            </a:r>
            <a:r>
              <a:rPr lang="en-US" dirty="0">
                <a:solidFill>
                  <a:schemeClr val="accent6"/>
                </a:solidFill>
              </a:rPr>
              <a:t>every dataset</a:t>
            </a:r>
            <a:r>
              <a:rPr lang="en-US" dirty="0"/>
              <a:t> or </a:t>
            </a:r>
            <a:r>
              <a:rPr lang="en-US" dirty="0">
                <a:solidFill>
                  <a:schemeClr val="accent6"/>
                </a:solidFill>
              </a:rPr>
              <a:t>every topic </a:t>
            </a:r>
            <a:r>
              <a:rPr lang="en-US" dirty="0"/>
              <a:t>you would want to know to be a professional programmer…</a:t>
            </a:r>
          </a:p>
          <a:p>
            <a:pPr marL="457200" lvl="1" indent="0">
              <a:buNone/>
            </a:pPr>
            <a:r>
              <a:rPr lang="en-US" sz="2800" dirty="0"/>
              <a:t>…but hopefully </a:t>
            </a:r>
            <a:r>
              <a:rPr lang="en-US" sz="2800" dirty="0">
                <a:solidFill>
                  <a:schemeClr val="accent6"/>
                </a:solidFill>
              </a:rPr>
              <a:t>inspire</a:t>
            </a:r>
            <a:r>
              <a:rPr lang="en-US" sz="2800" dirty="0"/>
              <a:t> you to learn more and provide you with </a:t>
            </a:r>
            <a:r>
              <a:rPr lang="en-US" sz="2800" dirty="0">
                <a:solidFill>
                  <a:schemeClr val="accent6"/>
                </a:solidFill>
              </a:rPr>
              <a:t>resources</a:t>
            </a:r>
            <a:r>
              <a:rPr lang="en-US" sz="2800" dirty="0"/>
              <a:t> on where to find answers to some of your questions</a:t>
            </a:r>
          </a:p>
          <a:p>
            <a:r>
              <a:rPr lang="en-US" dirty="0"/>
              <a:t>Find you a job…but this class will teach </a:t>
            </a:r>
            <a:r>
              <a:rPr lang="en-US" dirty="0">
                <a:solidFill>
                  <a:schemeClr val="accent6"/>
                </a:solidFill>
              </a:rPr>
              <a:t>in-demand skills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81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Why Programming?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1081547" y="1587907"/>
            <a:ext cx="10933471" cy="4871884"/>
          </a:xfrm>
        </p:spPr>
        <p:txBody>
          <a:bodyPr>
            <a:normAutofit/>
          </a:bodyPr>
          <a:lstStyle/>
          <a:p>
            <a:r>
              <a:rPr lang="en-US" dirty="0"/>
              <a:t>Seven recommendations for graduate programs in statistics (from </a:t>
            </a:r>
            <a:r>
              <a:rPr lang="en-US" dirty="0" err="1"/>
              <a:t>ASA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#1: Solid foundation in methods &amp; theory</a:t>
            </a:r>
          </a:p>
          <a:p>
            <a:pPr lvl="1"/>
            <a:r>
              <a:rPr lang="en-US" dirty="0"/>
              <a:t>#2: Programming skills are critical</a:t>
            </a:r>
          </a:p>
          <a:p>
            <a:pPr lvl="1"/>
            <a:r>
              <a:rPr lang="en-US" dirty="0"/>
              <a:t>Communication, Teamwork, Non-routine problems, Immersive work experience, Periodic program updates</a:t>
            </a:r>
          </a:p>
          <a:p>
            <a:r>
              <a:rPr lang="en-US" dirty="0"/>
              <a:t>2021 Special Issue of the Journal for Stat &amp; DS Education</a:t>
            </a:r>
          </a:p>
          <a:p>
            <a:pPr lvl="1"/>
            <a:r>
              <a:rPr lang="en-US" dirty="0"/>
              <a:t>Inspired by seminal article “</a:t>
            </a:r>
            <a:r>
              <a:rPr lang="en-US" dirty="0">
                <a:hlinkClick r:id="rId4"/>
              </a:rPr>
              <a:t>Computing in the Statistics Curricula</a:t>
            </a:r>
            <a:r>
              <a:rPr lang="en-US" dirty="0"/>
              <a:t>” by Nolan, Temple Lang (2010)</a:t>
            </a:r>
          </a:p>
          <a:p>
            <a:pPr lvl="1"/>
            <a:r>
              <a:rPr lang="en-US" dirty="0"/>
              <a:t>See </a:t>
            </a:r>
            <a:r>
              <a:rPr lang="en-US" dirty="0" err="1">
                <a:hlinkClick r:id="rId5"/>
              </a:rPr>
              <a:t>AmStatNews</a:t>
            </a:r>
            <a:r>
              <a:rPr lang="en-US" dirty="0">
                <a:hlinkClick r:id="rId5"/>
              </a:rPr>
              <a:t> Article</a:t>
            </a:r>
            <a:r>
              <a:rPr lang="en-US" dirty="0"/>
              <a:t> and </a:t>
            </a:r>
            <a:r>
              <a:rPr lang="en-US" dirty="0">
                <a:hlinkClick r:id="rId6"/>
              </a:rPr>
              <a:t>JSDSE Special Issue</a:t>
            </a:r>
            <a:r>
              <a:rPr lang="en-US" dirty="0"/>
              <a:t>, including </a:t>
            </a:r>
            <a:r>
              <a:rPr lang="en-US" dirty="0">
                <a:hlinkClick r:id="rId7"/>
              </a:rPr>
              <a:t>Editorial</a:t>
            </a:r>
            <a:r>
              <a:rPr lang="en-US" dirty="0"/>
              <a:t> </a:t>
            </a:r>
            <a:r>
              <a:rPr lang="en-US"/>
              <a:t>by editors </a:t>
            </a:r>
            <a:r>
              <a:rPr lang="en-US" dirty="0"/>
              <a:t>Nick Horton &amp; Jo Hardin</a:t>
            </a:r>
          </a:p>
          <a:p>
            <a:r>
              <a:rPr lang="en-US" dirty="0"/>
              <a:t>“I feel like a kid in a candy store!”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D0D292B7-A181-4CEF-9F3D-992C9B6DD1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1563" y="2049464"/>
            <a:ext cx="4763615" cy="74821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1328-E196-469C-AD93-79850CA1E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Issue JSDSE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B5291-D6E5-451B-BCDF-1CF5E3958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1D9A7-414A-461A-A621-0CD323718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71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2AF1-86C6-425D-A7BD-EB6F7977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B2A63-ED12-454C-82BD-F2DA580A1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90E10-A2F7-4FB6-BECF-26C1A39B7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" y="0"/>
            <a:ext cx="12191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873B01-0D5E-4A59-8598-BAC7508C9E80}"/>
              </a:ext>
            </a:extLst>
          </p:cNvPr>
          <p:cNvSpPr txBox="1"/>
          <p:nvPr/>
        </p:nvSpPr>
        <p:spPr>
          <a:xfrm>
            <a:off x="2696025" y="66824"/>
            <a:ext cx="6610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Computing in the Statistics Curriculum - Present </a:t>
            </a:r>
          </a:p>
        </p:txBody>
      </p:sp>
    </p:spTree>
    <p:extLst>
      <p:ext uri="{BB962C8B-B14F-4D97-AF65-F5344CB8AC3E}">
        <p14:creationId xmlns:p14="http://schemas.microsoft.com/office/powerpoint/2010/main" val="31759001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6,222734992,C:\My Documents\SASWeb\Lesson1\Lesson01.pp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2EE550F33E924FBBAE883860C330DD" ma:contentTypeVersion="13" ma:contentTypeDescription="Create a new document." ma:contentTypeScope="" ma:versionID="da145d1bb288229b7e4ee7de0eb3b2b1">
  <xsd:schema xmlns:xsd="http://www.w3.org/2001/XMLSchema" xmlns:xs="http://www.w3.org/2001/XMLSchema" xmlns:p="http://schemas.microsoft.com/office/2006/metadata/properties" xmlns:ns3="1721d6eb-6254-487a-b05e-329e39e15b28" xmlns:ns4="3b5ff922-649d-4eb4-b4cb-9553a04848c8" targetNamespace="http://schemas.microsoft.com/office/2006/metadata/properties" ma:root="true" ma:fieldsID="00491b9e4c40bfc3b93ecb99d16ae4ec" ns3:_="" ns4:_="">
    <xsd:import namespace="1721d6eb-6254-487a-b05e-329e39e15b28"/>
    <xsd:import namespace="3b5ff922-649d-4eb4-b4cb-9553a04848c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21d6eb-6254-487a-b05e-329e39e15b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5ff922-649d-4eb4-b4cb-9553a04848c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8ABB22-86FB-48E2-B6ED-9B73851DBF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21d6eb-6254-487a-b05e-329e39e15b28"/>
    <ds:schemaRef ds:uri="3b5ff922-649d-4eb4-b4cb-9553a04848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EAFE93F-DA34-4415-B855-2065F85A0623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1721d6eb-6254-487a-b05e-329e39e15b28"/>
    <ds:schemaRef ds:uri="http://www.w3.org/XML/1998/namespace"/>
    <ds:schemaRef ds:uri="http://schemas.microsoft.com/office/infopath/2007/PartnerControls"/>
    <ds:schemaRef ds:uri="http://purl.org/dc/terms/"/>
    <ds:schemaRef ds:uri="http://purl.org/dc/dcmitype/"/>
    <ds:schemaRef ds:uri="3b5ff922-649d-4eb4-b4cb-9553a04848c8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026D460-0486-4AD6-9120-B9F5B96F13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1228</TotalTime>
  <Words>1303</Words>
  <Application>Microsoft Office PowerPoint</Application>
  <PresentationFormat>Widescreen</PresentationFormat>
  <Paragraphs>184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Century Gothic</vt:lpstr>
      <vt:lpstr>Corbel</vt:lpstr>
      <vt:lpstr>Roboto</vt:lpstr>
      <vt:lpstr>Times New Roman</vt:lpstr>
      <vt:lpstr>Depth</vt:lpstr>
      <vt:lpstr>Course Overview</vt:lpstr>
      <vt:lpstr>About Me</vt:lpstr>
      <vt:lpstr>Who Are You?</vt:lpstr>
      <vt:lpstr>Syllabus Highlights</vt:lpstr>
      <vt:lpstr>In This Class, We Will…</vt:lpstr>
      <vt:lpstr>In This Class We Will NOT…</vt:lpstr>
      <vt:lpstr>Why Programming?</vt:lpstr>
      <vt:lpstr>Special Issue JSDSE</vt:lpstr>
      <vt:lpstr>PowerPoint Presentation</vt:lpstr>
      <vt:lpstr>What is Data Science?</vt:lpstr>
      <vt:lpstr>What is Data Science?</vt:lpstr>
      <vt:lpstr>What is Data Science? (DSTopics Survey)</vt:lpstr>
      <vt:lpstr>What is Data Science? (Unified DS Curric)</vt:lpstr>
      <vt:lpstr>Why Such Growth?</vt:lpstr>
      <vt:lpstr>PowerPoint Presentation</vt:lpstr>
      <vt:lpstr>Name That Company…</vt:lpstr>
      <vt:lpstr>Your Data are  VERY  Valuable!</vt:lpstr>
      <vt:lpstr>Nate Silver – US Election</vt:lpstr>
      <vt:lpstr>Sports Statisticians</vt:lpstr>
      <vt:lpstr>Data Competitions</vt:lpstr>
      <vt:lpstr>A Data Science Story…</vt:lpstr>
    </vt:vector>
  </TitlesOfParts>
  <Company>Villanova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Posner</dc:creator>
  <cp:lastModifiedBy>Michael Posner</cp:lastModifiedBy>
  <cp:revision>145</cp:revision>
  <cp:lastPrinted>2024-08-27T21:32:00Z</cp:lastPrinted>
  <dcterms:created xsi:type="dcterms:W3CDTF">2016-08-26T16:15:04Z</dcterms:created>
  <dcterms:modified xsi:type="dcterms:W3CDTF">2024-08-27T22:50:01Z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0x010100162EE550F33E924FBBAE883860C330DD</vt:lpwstr>
  </property>
</Properties>
</file>